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7" r:id="rId4"/>
    <p:sldMasterId id="214748373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DM Sans Medium"/>
      <p:regular r:id="rId21"/>
      <p:bold r:id="rId22"/>
      <p:italic r:id="rId23"/>
      <p:boldItalic r:id="rId24"/>
    </p:embeddedFont>
    <p:embeddedFont>
      <p:font typeface="Della Respira"/>
      <p:regular r:id="rId25"/>
    </p:embeddedFont>
    <p:embeddedFont>
      <p:font typeface="DM Sans Light"/>
      <p:regular r:id="rId26"/>
      <p:bold r:id="rId27"/>
      <p:italic r:id="rId28"/>
      <p:boldItalic r:id="rId29"/>
    </p:embeddedFont>
    <p:embeddedFont>
      <p:font typeface="DM Sans"/>
      <p:regular r:id="rId30"/>
      <p:bold r:id="rId31"/>
      <p:italic r:id="rId32"/>
      <p:boldItalic r:id="rId33"/>
    </p:embeddedFont>
    <p:embeddedFont>
      <p:font typeface="Merriweather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DMSans-bold.fntdata"/><Relationship Id="rId30" Type="http://schemas.openxmlformats.org/officeDocument/2006/relationships/font" Target="fonts/DMSans-regular.fntdata"/><Relationship Id="rId33" Type="http://schemas.openxmlformats.org/officeDocument/2006/relationships/font" Target="fonts/DMSans-boldItalic.fntdata"/><Relationship Id="rId32" Type="http://schemas.openxmlformats.org/officeDocument/2006/relationships/font" Target="fonts/DMSans-italic.fntdata"/><Relationship Id="rId35" Type="http://schemas.openxmlformats.org/officeDocument/2006/relationships/font" Target="fonts/Merriweather-bold.fntdata"/><Relationship Id="rId34" Type="http://schemas.openxmlformats.org/officeDocument/2006/relationships/font" Target="fonts/Merriweather-regular.fntdata"/><Relationship Id="rId37" Type="http://schemas.openxmlformats.org/officeDocument/2006/relationships/font" Target="fonts/Merriweather-boldItalic.fntdata"/><Relationship Id="rId36" Type="http://schemas.openxmlformats.org/officeDocument/2006/relationships/font" Target="fonts/Merriweather-italic.fntdata"/><Relationship Id="rId20" Type="http://schemas.openxmlformats.org/officeDocument/2006/relationships/slide" Target="slides/slide14.xml"/><Relationship Id="rId22" Type="http://schemas.openxmlformats.org/officeDocument/2006/relationships/font" Target="fonts/DMSansMedium-bold.fntdata"/><Relationship Id="rId21" Type="http://schemas.openxmlformats.org/officeDocument/2006/relationships/font" Target="fonts/DMSansMedium-regular.fntdata"/><Relationship Id="rId24" Type="http://schemas.openxmlformats.org/officeDocument/2006/relationships/font" Target="fonts/DMSansMedium-boldItalic.fntdata"/><Relationship Id="rId23" Type="http://schemas.openxmlformats.org/officeDocument/2006/relationships/font" Target="fonts/DMSansMedium-italic.fntdata"/><Relationship Id="rId26" Type="http://schemas.openxmlformats.org/officeDocument/2006/relationships/font" Target="fonts/DMSansLight-regular.fntdata"/><Relationship Id="rId25" Type="http://schemas.openxmlformats.org/officeDocument/2006/relationships/font" Target="fonts/DellaRespira-regular.fntdata"/><Relationship Id="rId28" Type="http://schemas.openxmlformats.org/officeDocument/2006/relationships/font" Target="fonts/DMSansLight-italic.fntdata"/><Relationship Id="rId27" Type="http://schemas.openxmlformats.org/officeDocument/2006/relationships/font" Target="fonts/DMSansLight-bold.fntdata"/><Relationship Id="rId29" Type="http://schemas.openxmlformats.org/officeDocument/2006/relationships/font" Target="fonts/DMSansLight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31873b598e7_0_7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31873b598e7_0_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31873b598e7_0_1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31873b598e7_0_1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31f28ddeea6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31f28ddeea6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31873b598e7_0_1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31873b598e7_0_1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31873b598e7_0_1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31873b598e7_0_1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31873b598e7_0_1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31873b598e7_0_1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1873b598e7_0_1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1873b598e7_0_1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31873b598e7_0_1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31873b598e7_0_1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31873b598e7_0_1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31873b598e7_0_1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1873b598e7_0_1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31873b598e7_0_1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31873b598e7_0_1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31873b598e7_0_1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31f2c149f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31f2c149f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sensors are </a:t>
            </a:r>
            <a:r>
              <a:rPr lang="en"/>
              <a:t>defective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Should read between 100 but this one eggsagerates readings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31f2c149f0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31f2c149f0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21212"/>
                </a:solidFill>
                <a:latin typeface="DM Sans"/>
                <a:ea typeface="DM Sans"/>
                <a:cs typeface="DM Sans"/>
                <a:sym typeface="DM Sans"/>
              </a:rPr>
              <a:t>Courtesy of @carlinedunn for her experience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water to go off how long and this 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where you kind of can update the code 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little bit so that it works the way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31873b598e7_0_1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31873b598e7_0_1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50" y="284775"/>
            <a:ext cx="8598900" cy="2478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74950" y="2975835"/>
            <a:ext cx="4201200" cy="1313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274950" y="4501727"/>
            <a:ext cx="8598900" cy="357000"/>
          </a:xfrm>
          <a:prstGeom prst="roundRect">
            <a:avLst>
              <a:gd fmla="val 34148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274725" y="312763"/>
            <a:ext cx="8598900" cy="247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74725" y="2971100"/>
            <a:ext cx="4213200" cy="131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2" type="subTitle"/>
          </p:nvPr>
        </p:nvSpPr>
        <p:spPr>
          <a:xfrm>
            <a:off x="279625" y="4509075"/>
            <a:ext cx="8598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1 Alt">
  <p:cSld name="CUSTOM_7_1">
    <p:bg>
      <p:bgPr>
        <a:solidFill>
          <a:schemeClr val="dk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>
            <p:ph idx="2" type="pic"/>
          </p:nvPr>
        </p:nvSpPr>
        <p:spPr>
          <a:xfrm>
            <a:off x="2547100" y="1159275"/>
            <a:ext cx="6326700" cy="3705000"/>
          </a:xfrm>
          <a:prstGeom prst="roundRect">
            <a:avLst>
              <a:gd fmla="val 653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11"/>
          <p:cNvSpPr txBox="1"/>
          <p:nvPr>
            <p:ph idx="1" type="body"/>
          </p:nvPr>
        </p:nvSpPr>
        <p:spPr>
          <a:xfrm>
            <a:off x="496375" y="1377200"/>
            <a:ext cx="1663800" cy="32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8" name="Google Shape;108;p11"/>
          <p:cNvSpPr/>
          <p:nvPr/>
        </p:nvSpPr>
        <p:spPr>
          <a:xfrm>
            <a:off x="254710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109" name="Google Shape;109;p11"/>
          <p:cNvSpPr/>
          <p:nvPr/>
        </p:nvSpPr>
        <p:spPr>
          <a:xfrm>
            <a:off x="274950" y="284775"/>
            <a:ext cx="2096400" cy="7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10" name="Google Shape;110;p11"/>
          <p:cNvSpPr txBox="1"/>
          <p:nvPr>
            <p:ph type="title"/>
          </p:nvPr>
        </p:nvSpPr>
        <p:spPr>
          <a:xfrm>
            <a:off x="254710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11" name="Google Shape;111;p11"/>
          <p:cNvSpPr txBox="1"/>
          <p:nvPr>
            <p:ph idx="3" type="subTitle"/>
          </p:nvPr>
        </p:nvSpPr>
        <p:spPr>
          <a:xfrm>
            <a:off x="274950" y="2847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1 Editable">
  <p:cSld name="CUSTOM_7_1_1">
    <p:bg>
      <p:bgPr>
        <a:solidFill>
          <a:schemeClr val="dk2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2"/>
          <p:cNvSpPr/>
          <p:nvPr>
            <p:ph idx="2" type="pic"/>
          </p:nvPr>
        </p:nvSpPr>
        <p:spPr>
          <a:xfrm>
            <a:off x="4672600" y="1159275"/>
            <a:ext cx="4201200" cy="3705000"/>
          </a:xfrm>
          <a:prstGeom prst="roundRect">
            <a:avLst>
              <a:gd fmla="val 629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12"/>
          <p:cNvSpPr txBox="1"/>
          <p:nvPr>
            <p:ph idx="1" type="body"/>
          </p:nvPr>
        </p:nvSpPr>
        <p:spPr>
          <a:xfrm>
            <a:off x="496375" y="1377200"/>
            <a:ext cx="3772800" cy="32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15" name="Google Shape;115;p12"/>
          <p:cNvSpPr/>
          <p:nvPr/>
        </p:nvSpPr>
        <p:spPr>
          <a:xfrm>
            <a:off x="254710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116" name="Google Shape;116;p12"/>
          <p:cNvSpPr/>
          <p:nvPr/>
        </p:nvSpPr>
        <p:spPr>
          <a:xfrm>
            <a:off x="274950" y="284775"/>
            <a:ext cx="2096400" cy="7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17" name="Google Shape;117;p12"/>
          <p:cNvSpPr txBox="1"/>
          <p:nvPr>
            <p:ph type="title"/>
          </p:nvPr>
        </p:nvSpPr>
        <p:spPr>
          <a:xfrm>
            <a:off x="254710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18" name="Google Shape;118;p12"/>
          <p:cNvSpPr txBox="1"/>
          <p:nvPr>
            <p:ph idx="3" type="subTitle"/>
          </p:nvPr>
        </p:nvSpPr>
        <p:spPr>
          <a:xfrm>
            <a:off x="274950" y="2847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2">
  <p:cSld name="CUSTOM_8">
    <p:bg>
      <p:bgPr>
        <a:solidFill>
          <a:schemeClr val="lt2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3"/>
          <p:cNvSpPr/>
          <p:nvPr>
            <p:ph idx="2" type="pic"/>
          </p:nvPr>
        </p:nvSpPr>
        <p:spPr>
          <a:xfrm>
            <a:off x="6777400" y="1159275"/>
            <a:ext cx="2096400" cy="3705000"/>
          </a:xfrm>
          <a:prstGeom prst="roundRect">
            <a:avLst>
              <a:gd fmla="val 11005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13"/>
          <p:cNvSpPr/>
          <p:nvPr/>
        </p:nvSpPr>
        <p:spPr>
          <a:xfrm>
            <a:off x="274950" y="1164975"/>
            <a:ext cx="6326700" cy="36936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22" name="Google Shape;122;p13"/>
          <p:cNvSpPr txBox="1"/>
          <p:nvPr>
            <p:ph idx="1" type="body"/>
          </p:nvPr>
        </p:nvSpPr>
        <p:spPr>
          <a:xfrm>
            <a:off x="545275" y="1321275"/>
            <a:ext cx="5795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23" name="Google Shape;123;p13"/>
          <p:cNvSpPr/>
          <p:nvPr/>
        </p:nvSpPr>
        <p:spPr>
          <a:xfrm>
            <a:off x="27495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124" name="Google Shape;124;p13"/>
          <p:cNvSpPr/>
          <p:nvPr/>
        </p:nvSpPr>
        <p:spPr>
          <a:xfrm>
            <a:off x="6777400" y="284775"/>
            <a:ext cx="2096400" cy="704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25" name="Google Shape;125;p13"/>
          <p:cNvSpPr txBox="1"/>
          <p:nvPr>
            <p:ph type="title"/>
          </p:nvPr>
        </p:nvSpPr>
        <p:spPr>
          <a:xfrm>
            <a:off x="27495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26" name="Google Shape;126;p13"/>
          <p:cNvSpPr txBox="1"/>
          <p:nvPr>
            <p:ph idx="3" type="subTitle"/>
          </p:nvPr>
        </p:nvSpPr>
        <p:spPr>
          <a:xfrm>
            <a:off x="6777400" y="2847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3">
  <p:cSld name="CUSTOM_9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>
            <p:ph idx="2" type="pic"/>
          </p:nvPr>
        </p:nvSpPr>
        <p:spPr>
          <a:xfrm>
            <a:off x="274950" y="284775"/>
            <a:ext cx="2096400" cy="3705000"/>
          </a:xfrm>
          <a:prstGeom prst="roundRect">
            <a:avLst>
              <a:gd fmla="val 11005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14"/>
          <p:cNvSpPr/>
          <p:nvPr/>
        </p:nvSpPr>
        <p:spPr>
          <a:xfrm>
            <a:off x="2547100" y="1164975"/>
            <a:ext cx="6326700" cy="3693600"/>
          </a:xfrm>
          <a:prstGeom prst="roundRect">
            <a:avLst>
              <a:gd fmla="val 5734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30" name="Google Shape;130;p14"/>
          <p:cNvSpPr txBox="1"/>
          <p:nvPr>
            <p:ph idx="1" type="body"/>
          </p:nvPr>
        </p:nvSpPr>
        <p:spPr>
          <a:xfrm>
            <a:off x="2819407" y="1323219"/>
            <a:ext cx="5795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31" name="Google Shape;131;p14"/>
          <p:cNvSpPr/>
          <p:nvPr/>
        </p:nvSpPr>
        <p:spPr>
          <a:xfrm>
            <a:off x="254710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132" name="Google Shape;132;p14"/>
          <p:cNvSpPr/>
          <p:nvPr/>
        </p:nvSpPr>
        <p:spPr>
          <a:xfrm>
            <a:off x="274950" y="4154175"/>
            <a:ext cx="2096400" cy="7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33" name="Google Shape;133;p14"/>
          <p:cNvSpPr txBox="1"/>
          <p:nvPr>
            <p:ph type="title"/>
          </p:nvPr>
        </p:nvSpPr>
        <p:spPr>
          <a:xfrm>
            <a:off x="254710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34" name="Google Shape;134;p14"/>
          <p:cNvSpPr txBox="1"/>
          <p:nvPr>
            <p:ph idx="3" type="subTitle"/>
          </p:nvPr>
        </p:nvSpPr>
        <p:spPr>
          <a:xfrm>
            <a:off x="274950" y="41541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4">
  <p:cSld name="CUSTOM_10">
    <p:bg>
      <p:bgPr>
        <a:solidFill>
          <a:schemeClr val="accent2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/>
          <p:nvPr/>
        </p:nvSpPr>
        <p:spPr>
          <a:xfrm>
            <a:off x="274950" y="1164975"/>
            <a:ext cx="6326700" cy="3693600"/>
          </a:xfrm>
          <a:prstGeom prst="roundRect">
            <a:avLst>
              <a:gd fmla="val 5734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37" name="Google Shape;137;p15"/>
          <p:cNvSpPr txBox="1"/>
          <p:nvPr>
            <p:ph idx="1" type="body"/>
          </p:nvPr>
        </p:nvSpPr>
        <p:spPr>
          <a:xfrm>
            <a:off x="559275" y="1335950"/>
            <a:ext cx="57603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38" name="Google Shape;138;p15"/>
          <p:cNvSpPr/>
          <p:nvPr>
            <p:ph idx="2" type="pic"/>
          </p:nvPr>
        </p:nvSpPr>
        <p:spPr>
          <a:xfrm>
            <a:off x="6777400" y="284775"/>
            <a:ext cx="2096400" cy="3705000"/>
          </a:xfrm>
          <a:prstGeom prst="roundRect">
            <a:avLst>
              <a:gd fmla="val 11005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15"/>
          <p:cNvSpPr/>
          <p:nvPr/>
        </p:nvSpPr>
        <p:spPr>
          <a:xfrm>
            <a:off x="27495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140" name="Google Shape;140;p15"/>
          <p:cNvSpPr/>
          <p:nvPr/>
        </p:nvSpPr>
        <p:spPr>
          <a:xfrm>
            <a:off x="6777400" y="4154175"/>
            <a:ext cx="2096400" cy="704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41" name="Google Shape;141;p15"/>
          <p:cNvSpPr txBox="1"/>
          <p:nvPr>
            <p:ph type="title"/>
          </p:nvPr>
        </p:nvSpPr>
        <p:spPr>
          <a:xfrm>
            <a:off x="27495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42" name="Google Shape;142;p15"/>
          <p:cNvSpPr txBox="1"/>
          <p:nvPr>
            <p:ph idx="3" type="subTitle"/>
          </p:nvPr>
        </p:nvSpPr>
        <p:spPr>
          <a:xfrm>
            <a:off x="6777400" y="41541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11">
    <p:bg>
      <p:bgPr>
        <a:solidFill>
          <a:schemeClr val="dk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/>
          <p:nvPr/>
        </p:nvSpPr>
        <p:spPr>
          <a:xfrm>
            <a:off x="4672650" y="1348125"/>
            <a:ext cx="4201200" cy="3510600"/>
          </a:xfrm>
          <a:prstGeom prst="roundRect">
            <a:avLst>
              <a:gd fmla="val 5734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45" name="Google Shape;145;p16"/>
          <p:cNvSpPr txBox="1"/>
          <p:nvPr>
            <p:ph idx="1" type="body"/>
          </p:nvPr>
        </p:nvSpPr>
        <p:spPr>
          <a:xfrm>
            <a:off x="4901050" y="1503725"/>
            <a:ext cx="3768000" cy="30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6" name="Google Shape;146;p16"/>
          <p:cNvSpPr/>
          <p:nvPr/>
        </p:nvSpPr>
        <p:spPr>
          <a:xfrm>
            <a:off x="274950" y="1348125"/>
            <a:ext cx="4201200" cy="35106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47" name="Google Shape;147;p16"/>
          <p:cNvSpPr txBox="1"/>
          <p:nvPr>
            <p:ph idx="2" type="body"/>
          </p:nvPr>
        </p:nvSpPr>
        <p:spPr>
          <a:xfrm>
            <a:off x="503350" y="1503725"/>
            <a:ext cx="3768000" cy="30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48" name="Google Shape;148;p16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49" name="Google Shape;149;p16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6">
  <p:cSld name="CUSTOM_12">
    <p:bg>
      <p:bgPr>
        <a:solidFill>
          <a:schemeClr val="lt2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/>
          <p:nvPr/>
        </p:nvSpPr>
        <p:spPr>
          <a:xfrm>
            <a:off x="4672650" y="1348125"/>
            <a:ext cx="4201200" cy="3510600"/>
          </a:xfrm>
          <a:prstGeom prst="roundRect">
            <a:avLst>
              <a:gd fmla="val 5734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4889250" y="1503725"/>
            <a:ext cx="3768000" cy="30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53" name="Google Shape;153;p17"/>
          <p:cNvSpPr/>
          <p:nvPr>
            <p:ph idx="2" type="pic"/>
          </p:nvPr>
        </p:nvSpPr>
        <p:spPr>
          <a:xfrm>
            <a:off x="274950" y="1352225"/>
            <a:ext cx="4201200" cy="35106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17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55" name="Google Shape;155;p17"/>
          <p:cNvSpPr/>
          <p:nvPr/>
        </p:nvSpPr>
        <p:spPr>
          <a:xfrm>
            <a:off x="7318600" y="109825"/>
            <a:ext cx="1705500" cy="395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56" name="Google Shape;156;p17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157" name="Google Shape;157;p17"/>
          <p:cNvSpPr txBox="1"/>
          <p:nvPr>
            <p:ph idx="3" type="subTitle"/>
          </p:nvPr>
        </p:nvSpPr>
        <p:spPr>
          <a:xfrm>
            <a:off x="7318600" y="109825"/>
            <a:ext cx="17055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ella Respira"/>
              <a:buNone/>
              <a:defRPr b="1" sz="11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Slide">
  <p:cSld name="CUSTOM_13">
    <p:bg>
      <p:bgPr>
        <a:solidFill>
          <a:schemeClr val="dk2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/>
          <p:nvPr>
            <p:ph idx="2" type="pic"/>
          </p:nvPr>
        </p:nvSpPr>
        <p:spPr>
          <a:xfrm>
            <a:off x="6777400" y="1352225"/>
            <a:ext cx="2096400" cy="3510600"/>
          </a:xfrm>
          <a:prstGeom prst="roundRect">
            <a:avLst>
              <a:gd fmla="val 9180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18"/>
          <p:cNvSpPr/>
          <p:nvPr/>
        </p:nvSpPr>
        <p:spPr>
          <a:xfrm>
            <a:off x="274950" y="1348125"/>
            <a:ext cx="6285900" cy="3510600"/>
          </a:xfrm>
          <a:prstGeom prst="roundRect">
            <a:avLst>
              <a:gd fmla="val 5734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61" name="Google Shape;161;p18"/>
          <p:cNvSpPr txBox="1"/>
          <p:nvPr>
            <p:ph idx="1" type="body"/>
          </p:nvPr>
        </p:nvSpPr>
        <p:spPr>
          <a:xfrm>
            <a:off x="494800" y="1503725"/>
            <a:ext cx="5837700" cy="30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62" name="Google Shape;162;p18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Slide 2">
  <p:cSld name="CUSTOM_14">
    <p:bg>
      <p:bgPr>
        <a:solidFill>
          <a:schemeClr val="lt2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1134750" y="4315525"/>
            <a:ext cx="54342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6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167" name="Google Shape;167;p19"/>
          <p:cNvSpPr/>
          <p:nvPr/>
        </p:nvSpPr>
        <p:spPr>
          <a:xfrm>
            <a:off x="274950" y="1348075"/>
            <a:ext cx="6693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00"/>
          </a:p>
        </p:txBody>
      </p:sp>
      <p:sp>
        <p:nvSpPr>
          <p:cNvPr id="168" name="Google Shape;168;p19"/>
          <p:cNvSpPr/>
          <p:nvPr/>
        </p:nvSpPr>
        <p:spPr>
          <a:xfrm>
            <a:off x="274950" y="2837025"/>
            <a:ext cx="6693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69" name="Google Shape;169;p19"/>
          <p:cNvSpPr/>
          <p:nvPr/>
        </p:nvSpPr>
        <p:spPr>
          <a:xfrm>
            <a:off x="274950" y="4310325"/>
            <a:ext cx="6693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70" name="Google Shape;170;p19"/>
          <p:cNvSpPr/>
          <p:nvPr/>
        </p:nvSpPr>
        <p:spPr>
          <a:xfrm>
            <a:off x="1134750" y="1338000"/>
            <a:ext cx="5434200" cy="1300200"/>
          </a:xfrm>
          <a:prstGeom prst="roundRect">
            <a:avLst>
              <a:gd fmla="val 16928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1134750" y="2826762"/>
            <a:ext cx="5434200" cy="1300200"/>
          </a:xfrm>
          <a:prstGeom prst="roundRect">
            <a:avLst>
              <a:gd fmla="val 16928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172" name="Google Shape;172;p19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173" name="Google Shape;173;p19"/>
          <p:cNvSpPr txBox="1"/>
          <p:nvPr>
            <p:ph idx="1" type="subTitle"/>
          </p:nvPr>
        </p:nvSpPr>
        <p:spPr>
          <a:xfrm flipH="1">
            <a:off x="-172350" y="1348072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74" name="Google Shape;174;p19"/>
          <p:cNvSpPr txBox="1"/>
          <p:nvPr>
            <p:ph idx="2" type="subTitle"/>
          </p:nvPr>
        </p:nvSpPr>
        <p:spPr>
          <a:xfrm flipH="1">
            <a:off x="-172350" y="2829197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75" name="Google Shape;175;p19"/>
          <p:cNvSpPr txBox="1"/>
          <p:nvPr>
            <p:ph idx="3" type="subTitle"/>
          </p:nvPr>
        </p:nvSpPr>
        <p:spPr>
          <a:xfrm flipH="1">
            <a:off x="-172350" y="4315497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176" name="Google Shape;176;p19"/>
          <p:cNvSpPr txBox="1"/>
          <p:nvPr>
            <p:ph idx="4" type="body"/>
          </p:nvPr>
        </p:nvSpPr>
        <p:spPr>
          <a:xfrm>
            <a:off x="1134750" y="1348075"/>
            <a:ext cx="5434200" cy="13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77" name="Google Shape;177;p19"/>
          <p:cNvSpPr txBox="1"/>
          <p:nvPr>
            <p:ph idx="5" type="body"/>
          </p:nvPr>
        </p:nvSpPr>
        <p:spPr>
          <a:xfrm>
            <a:off x="1134750" y="2831788"/>
            <a:ext cx="5434200" cy="13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78" name="Google Shape;178;p19"/>
          <p:cNvSpPr txBox="1"/>
          <p:nvPr>
            <p:ph idx="6" type="body"/>
          </p:nvPr>
        </p:nvSpPr>
        <p:spPr>
          <a:xfrm>
            <a:off x="1134750" y="4310313"/>
            <a:ext cx="54342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79" name="Google Shape;179;p19"/>
          <p:cNvSpPr/>
          <p:nvPr>
            <p:ph idx="7" type="pic"/>
          </p:nvPr>
        </p:nvSpPr>
        <p:spPr>
          <a:xfrm>
            <a:off x="6777400" y="1352225"/>
            <a:ext cx="2096400" cy="3510600"/>
          </a:xfrm>
          <a:prstGeom prst="roundRect">
            <a:avLst>
              <a:gd fmla="val 9180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Cover">
  <p:cSld name="CUSTOM_15">
    <p:bg>
      <p:bgPr>
        <a:solidFill>
          <a:schemeClr val="dk2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/>
          <p:nvPr>
            <p:ph idx="2" type="pic"/>
          </p:nvPr>
        </p:nvSpPr>
        <p:spPr>
          <a:xfrm>
            <a:off x="274950" y="284975"/>
            <a:ext cx="8598900" cy="1623300"/>
          </a:xfrm>
          <a:prstGeom prst="roundRect">
            <a:avLst>
              <a:gd fmla="val 14452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p20"/>
          <p:cNvSpPr/>
          <p:nvPr>
            <p:ph idx="3" type="pic"/>
          </p:nvPr>
        </p:nvSpPr>
        <p:spPr>
          <a:xfrm>
            <a:off x="274950" y="3235225"/>
            <a:ext cx="8598900" cy="1623300"/>
          </a:xfrm>
          <a:prstGeom prst="roundRect">
            <a:avLst>
              <a:gd fmla="val 14452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20"/>
          <p:cNvSpPr/>
          <p:nvPr/>
        </p:nvSpPr>
        <p:spPr>
          <a:xfrm>
            <a:off x="274950" y="2144550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0"/>
          <p:cNvSpPr txBox="1"/>
          <p:nvPr>
            <p:ph type="title"/>
          </p:nvPr>
        </p:nvSpPr>
        <p:spPr>
          <a:xfrm>
            <a:off x="272650" y="2189271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6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274950" y="1318300"/>
            <a:ext cx="8598900" cy="2478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274725" y="1346288"/>
            <a:ext cx="8598900" cy="247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Cover with Names">
  <p:cSld name="CUSTOM_15_1">
    <p:bg>
      <p:bgPr>
        <a:solidFill>
          <a:schemeClr val="lt2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/>
          <p:nvPr>
            <p:ph idx="2" type="pic"/>
          </p:nvPr>
        </p:nvSpPr>
        <p:spPr>
          <a:xfrm>
            <a:off x="274950" y="3235225"/>
            <a:ext cx="4191900" cy="1623300"/>
          </a:xfrm>
          <a:prstGeom prst="roundRect">
            <a:avLst>
              <a:gd fmla="val 14452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21"/>
          <p:cNvSpPr/>
          <p:nvPr/>
        </p:nvSpPr>
        <p:spPr>
          <a:xfrm>
            <a:off x="274950" y="2144550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1"/>
          <p:cNvSpPr/>
          <p:nvPr/>
        </p:nvSpPr>
        <p:spPr>
          <a:xfrm>
            <a:off x="4681900" y="3235222"/>
            <a:ext cx="4191900" cy="1623300"/>
          </a:xfrm>
          <a:prstGeom prst="roundRect">
            <a:avLst>
              <a:gd fmla="val 16928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189" name="Google Shape;189;p21"/>
          <p:cNvSpPr txBox="1"/>
          <p:nvPr>
            <p:ph type="title"/>
          </p:nvPr>
        </p:nvSpPr>
        <p:spPr>
          <a:xfrm>
            <a:off x="272650" y="2189271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190" name="Google Shape;190;p21"/>
          <p:cNvSpPr txBox="1"/>
          <p:nvPr>
            <p:ph idx="1" type="subTitle"/>
          </p:nvPr>
        </p:nvSpPr>
        <p:spPr>
          <a:xfrm>
            <a:off x="4681900" y="3235225"/>
            <a:ext cx="4191900" cy="162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Della Respira"/>
              <a:buNone/>
              <a:defRPr sz="14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1"/>
          <p:cNvSpPr/>
          <p:nvPr>
            <p:ph idx="3" type="pic"/>
          </p:nvPr>
        </p:nvSpPr>
        <p:spPr>
          <a:xfrm>
            <a:off x="274950" y="284975"/>
            <a:ext cx="8598900" cy="1623300"/>
          </a:xfrm>
          <a:prstGeom prst="roundRect">
            <a:avLst>
              <a:gd fmla="val 14452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bg>
      <p:bgPr>
        <a:solidFill>
          <a:schemeClr val="accent3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">
  <p:cSld name="CUSTOM_17">
    <p:bg>
      <p:bgPr>
        <a:solidFill>
          <a:schemeClr val="lt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/>
          <p:nvPr/>
        </p:nvSpPr>
        <p:spPr>
          <a:xfrm>
            <a:off x="274950" y="1503221"/>
            <a:ext cx="8598900" cy="16212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3"/>
          <p:cNvSpPr/>
          <p:nvPr/>
        </p:nvSpPr>
        <p:spPr>
          <a:xfrm>
            <a:off x="274950" y="3275914"/>
            <a:ext cx="8598900" cy="357000"/>
          </a:xfrm>
          <a:prstGeom prst="roundRect">
            <a:avLst>
              <a:gd fmla="val 34148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196" name="Google Shape;196;p23"/>
          <p:cNvSpPr txBox="1"/>
          <p:nvPr>
            <p:ph type="title"/>
          </p:nvPr>
        </p:nvSpPr>
        <p:spPr>
          <a:xfrm>
            <a:off x="274725" y="1531200"/>
            <a:ext cx="8598900" cy="15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  <p:sp>
        <p:nvSpPr>
          <p:cNvPr id="197" name="Google Shape;197;p23"/>
          <p:cNvSpPr txBox="1"/>
          <p:nvPr>
            <p:ph idx="1" type="subTitle"/>
          </p:nvPr>
        </p:nvSpPr>
        <p:spPr>
          <a:xfrm>
            <a:off x="279625" y="3283263"/>
            <a:ext cx="8598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17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/>
          <p:nvPr/>
        </p:nvSpPr>
        <p:spPr>
          <a:xfrm>
            <a:off x="274950" y="1503221"/>
            <a:ext cx="8598900" cy="1621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 txBox="1"/>
          <p:nvPr>
            <p:ph type="title"/>
          </p:nvPr>
        </p:nvSpPr>
        <p:spPr>
          <a:xfrm>
            <a:off x="339150" y="1531200"/>
            <a:ext cx="8470500" cy="15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18">
    <p:bg>
      <p:bgPr>
        <a:solidFill>
          <a:schemeClr val="lt2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/>
          <p:nvPr/>
        </p:nvSpPr>
        <p:spPr>
          <a:xfrm>
            <a:off x="274950" y="1164975"/>
            <a:ext cx="6326700" cy="36936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03" name="Google Shape;203;p25"/>
          <p:cNvSpPr txBox="1"/>
          <p:nvPr>
            <p:ph idx="1" type="body"/>
          </p:nvPr>
        </p:nvSpPr>
        <p:spPr>
          <a:xfrm>
            <a:off x="545275" y="1321275"/>
            <a:ext cx="5795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04" name="Google Shape;204;p25"/>
          <p:cNvSpPr/>
          <p:nvPr/>
        </p:nvSpPr>
        <p:spPr>
          <a:xfrm>
            <a:off x="27495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205" name="Google Shape;205;p25"/>
          <p:cNvSpPr txBox="1"/>
          <p:nvPr>
            <p:ph type="title"/>
          </p:nvPr>
        </p:nvSpPr>
        <p:spPr>
          <a:xfrm>
            <a:off x="27495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20">
    <p:bg>
      <p:bgPr>
        <a:solidFill>
          <a:schemeClr val="dk2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/>
          <p:nvPr/>
        </p:nvSpPr>
        <p:spPr>
          <a:xfrm>
            <a:off x="274950" y="1503221"/>
            <a:ext cx="8598900" cy="16212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6"/>
          <p:cNvSpPr txBox="1"/>
          <p:nvPr>
            <p:ph type="title"/>
          </p:nvPr>
        </p:nvSpPr>
        <p:spPr>
          <a:xfrm>
            <a:off x="339150" y="1531200"/>
            <a:ext cx="8470500" cy="15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CUSTOM_21">
    <p:bg>
      <p:bgPr>
        <a:solidFill>
          <a:schemeClr val="lt2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/>
          <p:nvPr/>
        </p:nvSpPr>
        <p:spPr>
          <a:xfrm>
            <a:off x="274950" y="1580175"/>
            <a:ext cx="6326700" cy="32784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11" name="Google Shape;211;p27"/>
          <p:cNvSpPr txBox="1"/>
          <p:nvPr>
            <p:ph idx="1" type="body"/>
          </p:nvPr>
        </p:nvSpPr>
        <p:spPr>
          <a:xfrm>
            <a:off x="545275" y="1703050"/>
            <a:ext cx="5795400" cy="29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12" name="Google Shape;212;p27"/>
          <p:cNvSpPr/>
          <p:nvPr/>
        </p:nvSpPr>
        <p:spPr>
          <a:xfrm>
            <a:off x="27495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213" name="Google Shape;213;p27"/>
          <p:cNvSpPr txBox="1"/>
          <p:nvPr>
            <p:ph type="title"/>
          </p:nvPr>
        </p:nvSpPr>
        <p:spPr>
          <a:xfrm>
            <a:off x="27495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214" name="Google Shape;214;p27"/>
          <p:cNvSpPr/>
          <p:nvPr/>
        </p:nvSpPr>
        <p:spPr>
          <a:xfrm>
            <a:off x="274950" y="1102500"/>
            <a:ext cx="6326700" cy="357000"/>
          </a:xfrm>
          <a:prstGeom prst="roundRect">
            <a:avLst>
              <a:gd fmla="val 34148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Della Respira"/>
              <a:ea typeface="Della Respira"/>
              <a:cs typeface="Della Respira"/>
              <a:sym typeface="Della Respira"/>
            </a:endParaRPr>
          </a:p>
        </p:txBody>
      </p:sp>
      <p:sp>
        <p:nvSpPr>
          <p:cNvPr id="215" name="Google Shape;215;p27"/>
          <p:cNvSpPr txBox="1"/>
          <p:nvPr>
            <p:ph idx="2" type="subTitle"/>
          </p:nvPr>
        </p:nvSpPr>
        <p:spPr>
          <a:xfrm>
            <a:off x="327025" y="1109850"/>
            <a:ext cx="62319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22">
    <p:bg>
      <p:bgPr>
        <a:solidFill>
          <a:schemeClr val="lt2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/>
          <p:nvPr/>
        </p:nvSpPr>
        <p:spPr>
          <a:xfrm>
            <a:off x="274950" y="1503221"/>
            <a:ext cx="8598900" cy="16212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8"/>
          <p:cNvSpPr txBox="1"/>
          <p:nvPr>
            <p:ph type="title"/>
          </p:nvPr>
        </p:nvSpPr>
        <p:spPr>
          <a:xfrm>
            <a:off x="339150" y="1531200"/>
            <a:ext cx="8470500" cy="15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CUSTOM_23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/>
          <p:nvPr/>
        </p:nvSpPr>
        <p:spPr>
          <a:xfrm>
            <a:off x="273650" y="18291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21" name="Google Shape;221;p29"/>
          <p:cNvSpPr txBox="1"/>
          <p:nvPr>
            <p:ph type="title"/>
          </p:nvPr>
        </p:nvSpPr>
        <p:spPr>
          <a:xfrm>
            <a:off x="271350" y="18715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222" name="Google Shape;222;p29"/>
          <p:cNvSpPr/>
          <p:nvPr/>
        </p:nvSpPr>
        <p:spPr>
          <a:xfrm>
            <a:off x="273756" y="2887125"/>
            <a:ext cx="85989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23" name="Google Shape;223;p29"/>
          <p:cNvSpPr txBox="1"/>
          <p:nvPr>
            <p:ph idx="1" type="subTitle"/>
          </p:nvPr>
        </p:nvSpPr>
        <p:spPr>
          <a:xfrm>
            <a:off x="273650" y="2917550"/>
            <a:ext cx="85989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24">
    <p:bg>
      <p:bgPr>
        <a:solidFill>
          <a:schemeClr val="dk2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idx="1" type="body"/>
          </p:nvPr>
        </p:nvSpPr>
        <p:spPr>
          <a:xfrm>
            <a:off x="545275" y="1321275"/>
            <a:ext cx="5795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CUSTOM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>
            <p:ph idx="2" type="pic"/>
          </p:nvPr>
        </p:nvSpPr>
        <p:spPr>
          <a:xfrm>
            <a:off x="4676850" y="1342250"/>
            <a:ext cx="4201200" cy="3510600"/>
          </a:xfrm>
          <a:prstGeom prst="roundRect">
            <a:avLst>
              <a:gd fmla="val 5775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" name="Google Shape;21;p4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274950" y="1348125"/>
            <a:ext cx="4201200" cy="3510600"/>
          </a:xfrm>
          <a:prstGeom prst="roundRect">
            <a:avLst>
              <a:gd fmla="val 5734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96350" y="1593900"/>
            <a:ext cx="3754200" cy="29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25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/>
          <p:nvPr>
            <p:ph idx="1" type="body"/>
          </p:nvPr>
        </p:nvSpPr>
        <p:spPr>
          <a:xfrm>
            <a:off x="545275" y="1321275"/>
            <a:ext cx="5795400" cy="33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28" name="Google Shape;228;p31"/>
          <p:cNvSpPr/>
          <p:nvPr/>
        </p:nvSpPr>
        <p:spPr>
          <a:xfrm>
            <a:off x="27495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229" name="Google Shape;229;p31"/>
          <p:cNvSpPr txBox="1"/>
          <p:nvPr>
            <p:ph type="title"/>
          </p:nvPr>
        </p:nvSpPr>
        <p:spPr>
          <a:xfrm>
            <a:off x="27495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6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2"/>
          <p:cNvSpPr/>
          <p:nvPr/>
        </p:nvSpPr>
        <p:spPr>
          <a:xfrm>
            <a:off x="272650" y="1348125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33" name="Google Shape;233;p32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234" name="Google Shape;234;p32"/>
          <p:cNvSpPr txBox="1"/>
          <p:nvPr>
            <p:ph idx="1" type="subTitle"/>
          </p:nvPr>
        </p:nvSpPr>
        <p:spPr>
          <a:xfrm>
            <a:off x="272650" y="1375155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35" name="Google Shape;235;p32"/>
          <p:cNvSpPr/>
          <p:nvPr/>
        </p:nvSpPr>
        <p:spPr>
          <a:xfrm>
            <a:off x="272650" y="1964965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36" name="Google Shape;236;p32"/>
          <p:cNvSpPr txBox="1"/>
          <p:nvPr>
            <p:ph idx="2" type="subTitle"/>
          </p:nvPr>
        </p:nvSpPr>
        <p:spPr>
          <a:xfrm>
            <a:off x="272650" y="1991995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37" name="Google Shape;237;p32"/>
          <p:cNvSpPr/>
          <p:nvPr/>
        </p:nvSpPr>
        <p:spPr>
          <a:xfrm>
            <a:off x="272650" y="2581805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38" name="Google Shape;238;p32"/>
          <p:cNvSpPr txBox="1"/>
          <p:nvPr>
            <p:ph idx="3" type="subTitle"/>
          </p:nvPr>
        </p:nvSpPr>
        <p:spPr>
          <a:xfrm>
            <a:off x="272650" y="2608834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39" name="Google Shape;239;p32"/>
          <p:cNvSpPr/>
          <p:nvPr/>
        </p:nvSpPr>
        <p:spPr>
          <a:xfrm>
            <a:off x="272650" y="3198644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40" name="Google Shape;240;p32"/>
          <p:cNvSpPr txBox="1"/>
          <p:nvPr>
            <p:ph idx="4" type="subTitle"/>
          </p:nvPr>
        </p:nvSpPr>
        <p:spPr>
          <a:xfrm>
            <a:off x="272650" y="3225674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41" name="Google Shape;241;p32"/>
          <p:cNvSpPr/>
          <p:nvPr/>
        </p:nvSpPr>
        <p:spPr>
          <a:xfrm>
            <a:off x="272650" y="3815484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42" name="Google Shape;242;p32"/>
          <p:cNvSpPr txBox="1"/>
          <p:nvPr>
            <p:ph idx="5" type="subTitle"/>
          </p:nvPr>
        </p:nvSpPr>
        <p:spPr>
          <a:xfrm>
            <a:off x="272650" y="3842514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43" name="Google Shape;243;p32"/>
          <p:cNvSpPr/>
          <p:nvPr/>
        </p:nvSpPr>
        <p:spPr>
          <a:xfrm>
            <a:off x="272650" y="4432324"/>
            <a:ext cx="8601300" cy="5097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244" name="Google Shape;244;p32"/>
          <p:cNvSpPr txBox="1"/>
          <p:nvPr>
            <p:ph idx="6" type="subTitle"/>
          </p:nvPr>
        </p:nvSpPr>
        <p:spPr>
          <a:xfrm>
            <a:off x="272650" y="4459354"/>
            <a:ext cx="8601300" cy="4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ella Respira"/>
              <a:buNone/>
              <a:defRPr sz="22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27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/>
          <p:nvPr/>
        </p:nvSpPr>
        <p:spPr>
          <a:xfrm>
            <a:off x="4672650" y="1348125"/>
            <a:ext cx="4201200" cy="3510600"/>
          </a:xfrm>
          <a:prstGeom prst="roundRect">
            <a:avLst>
              <a:gd fmla="val 5734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47" name="Google Shape;247;p33"/>
          <p:cNvSpPr txBox="1"/>
          <p:nvPr>
            <p:ph idx="1" type="body"/>
          </p:nvPr>
        </p:nvSpPr>
        <p:spPr>
          <a:xfrm>
            <a:off x="4889250" y="1503725"/>
            <a:ext cx="3768000" cy="30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48" name="Google Shape;248;p33"/>
          <p:cNvSpPr/>
          <p:nvPr>
            <p:ph idx="2" type="pic"/>
          </p:nvPr>
        </p:nvSpPr>
        <p:spPr>
          <a:xfrm>
            <a:off x="274950" y="1352225"/>
            <a:ext cx="4201200" cy="35106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33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50" name="Google Shape;250;p33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28">
    <p:bg>
      <p:bgPr>
        <a:solidFill>
          <a:schemeClr val="lt2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4"/>
          <p:cNvSpPr/>
          <p:nvPr/>
        </p:nvSpPr>
        <p:spPr>
          <a:xfrm>
            <a:off x="4672650" y="1945525"/>
            <a:ext cx="42012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53" name="Google Shape;253;p34"/>
          <p:cNvSpPr txBox="1"/>
          <p:nvPr>
            <p:ph idx="1" type="body"/>
          </p:nvPr>
        </p:nvSpPr>
        <p:spPr>
          <a:xfrm>
            <a:off x="4901050" y="2141437"/>
            <a:ext cx="37680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54" name="Google Shape;254;p34"/>
          <p:cNvSpPr/>
          <p:nvPr/>
        </p:nvSpPr>
        <p:spPr>
          <a:xfrm>
            <a:off x="274950" y="1945525"/>
            <a:ext cx="42012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55" name="Google Shape;255;p34"/>
          <p:cNvSpPr txBox="1"/>
          <p:nvPr>
            <p:ph idx="2" type="body"/>
          </p:nvPr>
        </p:nvSpPr>
        <p:spPr>
          <a:xfrm>
            <a:off x="503350" y="2141437"/>
            <a:ext cx="37680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56" name="Google Shape;256;p34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57" name="Google Shape;257;p34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258" name="Google Shape;258;p34"/>
          <p:cNvSpPr/>
          <p:nvPr/>
        </p:nvSpPr>
        <p:spPr>
          <a:xfrm>
            <a:off x="275100" y="1342725"/>
            <a:ext cx="42012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59" name="Google Shape;259;p34"/>
          <p:cNvSpPr txBox="1"/>
          <p:nvPr>
            <p:ph idx="3" type="subTitle"/>
          </p:nvPr>
        </p:nvSpPr>
        <p:spPr>
          <a:xfrm>
            <a:off x="274950" y="1373150"/>
            <a:ext cx="42012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60" name="Google Shape;260;p34"/>
          <p:cNvSpPr/>
          <p:nvPr/>
        </p:nvSpPr>
        <p:spPr>
          <a:xfrm>
            <a:off x="4672725" y="1342725"/>
            <a:ext cx="42012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61" name="Google Shape;261;p34"/>
          <p:cNvSpPr txBox="1"/>
          <p:nvPr>
            <p:ph idx="4" type="subTitle"/>
          </p:nvPr>
        </p:nvSpPr>
        <p:spPr>
          <a:xfrm>
            <a:off x="4672575" y="1373150"/>
            <a:ext cx="42012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9">
    <p:bg>
      <p:bgPr>
        <a:solidFill>
          <a:schemeClr val="lt2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5"/>
          <p:cNvSpPr/>
          <p:nvPr/>
        </p:nvSpPr>
        <p:spPr>
          <a:xfrm>
            <a:off x="274950" y="1945525"/>
            <a:ext cx="27219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64" name="Google Shape;264;p35"/>
          <p:cNvSpPr txBox="1"/>
          <p:nvPr>
            <p:ph idx="1" type="body"/>
          </p:nvPr>
        </p:nvSpPr>
        <p:spPr>
          <a:xfrm>
            <a:off x="392094" y="2141437"/>
            <a:ext cx="24876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65" name="Google Shape;265;p35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66" name="Google Shape;266;p35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267" name="Google Shape;267;p35"/>
          <p:cNvSpPr/>
          <p:nvPr/>
        </p:nvSpPr>
        <p:spPr>
          <a:xfrm>
            <a:off x="275047" y="1342725"/>
            <a:ext cx="27219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68" name="Google Shape;268;p35"/>
          <p:cNvSpPr txBox="1"/>
          <p:nvPr>
            <p:ph idx="2" type="subTitle"/>
          </p:nvPr>
        </p:nvSpPr>
        <p:spPr>
          <a:xfrm>
            <a:off x="274950" y="1373150"/>
            <a:ext cx="27219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69" name="Google Shape;269;p35"/>
          <p:cNvSpPr/>
          <p:nvPr/>
        </p:nvSpPr>
        <p:spPr>
          <a:xfrm>
            <a:off x="3211000" y="1945525"/>
            <a:ext cx="27219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0" name="Google Shape;270;p35"/>
          <p:cNvSpPr txBox="1"/>
          <p:nvPr>
            <p:ph idx="3" type="body"/>
          </p:nvPr>
        </p:nvSpPr>
        <p:spPr>
          <a:xfrm>
            <a:off x="3328144" y="2141437"/>
            <a:ext cx="24876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71" name="Google Shape;271;p35"/>
          <p:cNvSpPr/>
          <p:nvPr/>
        </p:nvSpPr>
        <p:spPr>
          <a:xfrm>
            <a:off x="3211097" y="1342725"/>
            <a:ext cx="27219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2" name="Google Shape;272;p35"/>
          <p:cNvSpPr txBox="1"/>
          <p:nvPr>
            <p:ph idx="4" type="subTitle"/>
          </p:nvPr>
        </p:nvSpPr>
        <p:spPr>
          <a:xfrm>
            <a:off x="3211000" y="1373150"/>
            <a:ext cx="27219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73" name="Google Shape;273;p35"/>
          <p:cNvSpPr/>
          <p:nvPr/>
        </p:nvSpPr>
        <p:spPr>
          <a:xfrm>
            <a:off x="6147150" y="1945525"/>
            <a:ext cx="27219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4" name="Google Shape;274;p35"/>
          <p:cNvSpPr txBox="1"/>
          <p:nvPr>
            <p:ph idx="5" type="body"/>
          </p:nvPr>
        </p:nvSpPr>
        <p:spPr>
          <a:xfrm>
            <a:off x="6264294" y="2141437"/>
            <a:ext cx="24876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75" name="Google Shape;275;p35"/>
          <p:cNvSpPr/>
          <p:nvPr/>
        </p:nvSpPr>
        <p:spPr>
          <a:xfrm>
            <a:off x="6147247" y="1342725"/>
            <a:ext cx="27219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6" name="Google Shape;276;p35"/>
          <p:cNvSpPr txBox="1"/>
          <p:nvPr>
            <p:ph idx="6" type="subTitle"/>
          </p:nvPr>
        </p:nvSpPr>
        <p:spPr>
          <a:xfrm>
            <a:off x="6147150" y="1373150"/>
            <a:ext cx="27219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0">
    <p:bg>
      <p:bgPr>
        <a:solidFill>
          <a:schemeClr val="lt2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6"/>
          <p:cNvSpPr/>
          <p:nvPr/>
        </p:nvSpPr>
        <p:spPr>
          <a:xfrm>
            <a:off x="274950" y="1945525"/>
            <a:ext cx="20595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79" name="Google Shape;279;p36"/>
          <p:cNvSpPr txBox="1"/>
          <p:nvPr>
            <p:ph idx="1" type="body"/>
          </p:nvPr>
        </p:nvSpPr>
        <p:spPr>
          <a:xfrm>
            <a:off x="363575" y="2098999"/>
            <a:ext cx="1881900" cy="26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80" name="Google Shape;280;p36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81" name="Google Shape;281;p36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282" name="Google Shape;282;p36"/>
          <p:cNvSpPr/>
          <p:nvPr/>
        </p:nvSpPr>
        <p:spPr>
          <a:xfrm>
            <a:off x="275024" y="1342725"/>
            <a:ext cx="20595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3" name="Google Shape;283;p36"/>
          <p:cNvSpPr txBox="1"/>
          <p:nvPr>
            <p:ph idx="2" type="subTitle"/>
          </p:nvPr>
        </p:nvSpPr>
        <p:spPr>
          <a:xfrm>
            <a:off x="274950" y="1373150"/>
            <a:ext cx="20595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84" name="Google Shape;284;p36"/>
          <p:cNvSpPr/>
          <p:nvPr/>
        </p:nvSpPr>
        <p:spPr>
          <a:xfrm>
            <a:off x="2454747" y="1945525"/>
            <a:ext cx="20595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5" name="Google Shape;285;p36"/>
          <p:cNvSpPr txBox="1"/>
          <p:nvPr>
            <p:ph idx="3" type="body"/>
          </p:nvPr>
        </p:nvSpPr>
        <p:spPr>
          <a:xfrm>
            <a:off x="2543370" y="2098999"/>
            <a:ext cx="1881900" cy="26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86" name="Google Shape;286;p36"/>
          <p:cNvSpPr/>
          <p:nvPr/>
        </p:nvSpPr>
        <p:spPr>
          <a:xfrm>
            <a:off x="2454820" y="1342725"/>
            <a:ext cx="20595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7" name="Google Shape;287;p36"/>
          <p:cNvSpPr txBox="1"/>
          <p:nvPr>
            <p:ph idx="4" type="subTitle"/>
          </p:nvPr>
        </p:nvSpPr>
        <p:spPr>
          <a:xfrm>
            <a:off x="2454747" y="1373150"/>
            <a:ext cx="20595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88" name="Google Shape;288;p36"/>
          <p:cNvSpPr/>
          <p:nvPr/>
        </p:nvSpPr>
        <p:spPr>
          <a:xfrm>
            <a:off x="4634609" y="1945525"/>
            <a:ext cx="20595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89" name="Google Shape;289;p36"/>
          <p:cNvSpPr txBox="1"/>
          <p:nvPr>
            <p:ph idx="5" type="body"/>
          </p:nvPr>
        </p:nvSpPr>
        <p:spPr>
          <a:xfrm>
            <a:off x="4723231" y="2098999"/>
            <a:ext cx="1881900" cy="26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0" name="Google Shape;290;p36"/>
          <p:cNvSpPr/>
          <p:nvPr/>
        </p:nvSpPr>
        <p:spPr>
          <a:xfrm>
            <a:off x="4634683" y="1342725"/>
            <a:ext cx="20595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91" name="Google Shape;291;p36"/>
          <p:cNvSpPr txBox="1"/>
          <p:nvPr>
            <p:ph idx="6" type="subTitle"/>
          </p:nvPr>
        </p:nvSpPr>
        <p:spPr>
          <a:xfrm>
            <a:off x="4634609" y="1373150"/>
            <a:ext cx="20595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292" name="Google Shape;292;p36"/>
          <p:cNvSpPr/>
          <p:nvPr/>
        </p:nvSpPr>
        <p:spPr>
          <a:xfrm>
            <a:off x="6814406" y="1945525"/>
            <a:ext cx="2059500" cy="29172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93" name="Google Shape;293;p36"/>
          <p:cNvSpPr txBox="1"/>
          <p:nvPr>
            <p:ph idx="7" type="body"/>
          </p:nvPr>
        </p:nvSpPr>
        <p:spPr>
          <a:xfrm>
            <a:off x="6903026" y="2098999"/>
            <a:ext cx="1881900" cy="26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4" name="Google Shape;294;p36"/>
          <p:cNvSpPr/>
          <p:nvPr/>
        </p:nvSpPr>
        <p:spPr>
          <a:xfrm>
            <a:off x="6814480" y="1342725"/>
            <a:ext cx="20595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95" name="Google Shape;295;p36"/>
          <p:cNvSpPr txBox="1"/>
          <p:nvPr>
            <p:ph idx="8" type="subTitle"/>
          </p:nvPr>
        </p:nvSpPr>
        <p:spPr>
          <a:xfrm>
            <a:off x="6814406" y="1373150"/>
            <a:ext cx="20595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Image">
  <p:cSld name="CUSTOM_3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7"/>
          <p:cNvSpPr/>
          <p:nvPr>
            <p:ph idx="2" type="pic"/>
          </p:nvPr>
        </p:nvSpPr>
        <p:spPr>
          <a:xfrm>
            <a:off x="274950" y="1352225"/>
            <a:ext cx="8598900" cy="35106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p37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99" name="Google Shape;299;p37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32">
    <p:bg>
      <p:bgPr>
        <a:solidFill>
          <a:schemeClr val="dk2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8"/>
          <p:cNvSpPr/>
          <p:nvPr/>
        </p:nvSpPr>
        <p:spPr>
          <a:xfrm>
            <a:off x="4672650" y="3723950"/>
            <a:ext cx="4201200" cy="11289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02" name="Google Shape;302;p38"/>
          <p:cNvSpPr/>
          <p:nvPr/>
        </p:nvSpPr>
        <p:spPr>
          <a:xfrm>
            <a:off x="274950" y="3723950"/>
            <a:ext cx="4201200" cy="11289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03" name="Google Shape;303;p38"/>
          <p:cNvSpPr txBox="1"/>
          <p:nvPr>
            <p:ph idx="1" type="body"/>
          </p:nvPr>
        </p:nvSpPr>
        <p:spPr>
          <a:xfrm>
            <a:off x="392400" y="3829313"/>
            <a:ext cx="39876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04" name="Google Shape;304;p38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305" name="Google Shape;305;p38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306" name="Google Shape;306;p38"/>
          <p:cNvSpPr/>
          <p:nvPr/>
        </p:nvSpPr>
        <p:spPr>
          <a:xfrm>
            <a:off x="275100" y="1279100"/>
            <a:ext cx="42012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07" name="Google Shape;307;p38"/>
          <p:cNvSpPr txBox="1"/>
          <p:nvPr>
            <p:ph idx="2" type="subTitle"/>
          </p:nvPr>
        </p:nvSpPr>
        <p:spPr>
          <a:xfrm>
            <a:off x="274950" y="1309525"/>
            <a:ext cx="42012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08" name="Google Shape;308;p38"/>
          <p:cNvSpPr/>
          <p:nvPr/>
        </p:nvSpPr>
        <p:spPr>
          <a:xfrm>
            <a:off x="4672725" y="1279100"/>
            <a:ext cx="42012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09" name="Google Shape;309;p38"/>
          <p:cNvSpPr txBox="1"/>
          <p:nvPr>
            <p:ph idx="3" type="subTitle"/>
          </p:nvPr>
        </p:nvSpPr>
        <p:spPr>
          <a:xfrm>
            <a:off x="4672575" y="1309525"/>
            <a:ext cx="42012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10" name="Google Shape;310;p38"/>
          <p:cNvSpPr/>
          <p:nvPr>
            <p:ph idx="4" type="pic"/>
          </p:nvPr>
        </p:nvSpPr>
        <p:spPr>
          <a:xfrm>
            <a:off x="274950" y="1822175"/>
            <a:ext cx="4201200" cy="17859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38"/>
          <p:cNvSpPr txBox="1"/>
          <p:nvPr>
            <p:ph idx="5" type="body"/>
          </p:nvPr>
        </p:nvSpPr>
        <p:spPr>
          <a:xfrm>
            <a:off x="4779375" y="3829313"/>
            <a:ext cx="39876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12" name="Google Shape;312;p38"/>
          <p:cNvSpPr/>
          <p:nvPr>
            <p:ph idx="6" type="pic"/>
          </p:nvPr>
        </p:nvSpPr>
        <p:spPr>
          <a:xfrm>
            <a:off x="4672575" y="1822175"/>
            <a:ext cx="4201200" cy="17859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33">
    <p:bg>
      <p:bgPr>
        <a:solidFill>
          <a:schemeClr val="dk2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9"/>
          <p:cNvSpPr/>
          <p:nvPr/>
        </p:nvSpPr>
        <p:spPr>
          <a:xfrm>
            <a:off x="3185399" y="3723950"/>
            <a:ext cx="2780400" cy="11289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15" name="Google Shape;315;p39"/>
          <p:cNvSpPr/>
          <p:nvPr/>
        </p:nvSpPr>
        <p:spPr>
          <a:xfrm>
            <a:off x="274950" y="3723950"/>
            <a:ext cx="2780400" cy="11289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16" name="Google Shape;316;p39"/>
          <p:cNvSpPr txBox="1"/>
          <p:nvPr>
            <p:ph idx="1" type="body"/>
          </p:nvPr>
        </p:nvSpPr>
        <p:spPr>
          <a:xfrm>
            <a:off x="352680" y="3829313"/>
            <a:ext cx="26391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17" name="Google Shape;317;p39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318" name="Google Shape;318;p39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319" name="Google Shape;319;p39"/>
          <p:cNvSpPr/>
          <p:nvPr/>
        </p:nvSpPr>
        <p:spPr>
          <a:xfrm>
            <a:off x="275049" y="1279100"/>
            <a:ext cx="27804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20" name="Google Shape;320;p39"/>
          <p:cNvSpPr txBox="1"/>
          <p:nvPr>
            <p:ph idx="2" type="subTitle"/>
          </p:nvPr>
        </p:nvSpPr>
        <p:spPr>
          <a:xfrm>
            <a:off x="274950" y="1309525"/>
            <a:ext cx="27804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21" name="Google Shape;321;p39"/>
          <p:cNvSpPr/>
          <p:nvPr/>
        </p:nvSpPr>
        <p:spPr>
          <a:xfrm>
            <a:off x="3185449" y="1279100"/>
            <a:ext cx="27804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22" name="Google Shape;322;p39"/>
          <p:cNvSpPr txBox="1"/>
          <p:nvPr>
            <p:ph idx="3" type="subTitle"/>
          </p:nvPr>
        </p:nvSpPr>
        <p:spPr>
          <a:xfrm>
            <a:off x="3185350" y="1309525"/>
            <a:ext cx="27804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23" name="Google Shape;323;p39"/>
          <p:cNvSpPr/>
          <p:nvPr>
            <p:ph idx="4" type="pic"/>
          </p:nvPr>
        </p:nvSpPr>
        <p:spPr>
          <a:xfrm>
            <a:off x="274950" y="1822175"/>
            <a:ext cx="2780400" cy="17859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39"/>
          <p:cNvSpPr txBox="1"/>
          <p:nvPr>
            <p:ph idx="5" type="body"/>
          </p:nvPr>
        </p:nvSpPr>
        <p:spPr>
          <a:xfrm>
            <a:off x="3256031" y="3829313"/>
            <a:ext cx="26391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25" name="Google Shape;325;p39"/>
          <p:cNvSpPr/>
          <p:nvPr>
            <p:ph idx="6" type="pic"/>
          </p:nvPr>
        </p:nvSpPr>
        <p:spPr>
          <a:xfrm>
            <a:off x="3185350" y="1822175"/>
            <a:ext cx="2780400" cy="17859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39"/>
          <p:cNvSpPr/>
          <p:nvPr/>
        </p:nvSpPr>
        <p:spPr>
          <a:xfrm>
            <a:off x="6095809" y="3723950"/>
            <a:ext cx="2780400" cy="11289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27" name="Google Shape;327;p39"/>
          <p:cNvSpPr/>
          <p:nvPr/>
        </p:nvSpPr>
        <p:spPr>
          <a:xfrm>
            <a:off x="6095859" y="1279100"/>
            <a:ext cx="2780400" cy="4272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28" name="Google Shape;328;p39"/>
          <p:cNvSpPr txBox="1"/>
          <p:nvPr>
            <p:ph idx="7" type="subTitle"/>
          </p:nvPr>
        </p:nvSpPr>
        <p:spPr>
          <a:xfrm>
            <a:off x="6095760" y="1309525"/>
            <a:ext cx="27804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29" name="Google Shape;329;p39"/>
          <p:cNvSpPr txBox="1"/>
          <p:nvPr>
            <p:ph idx="8" type="body"/>
          </p:nvPr>
        </p:nvSpPr>
        <p:spPr>
          <a:xfrm>
            <a:off x="6166441" y="3829313"/>
            <a:ext cx="2639100" cy="9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30" name="Google Shape;330;p39"/>
          <p:cNvSpPr/>
          <p:nvPr>
            <p:ph idx="9" type="pic"/>
          </p:nvPr>
        </p:nvSpPr>
        <p:spPr>
          <a:xfrm>
            <a:off x="6095760" y="1822175"/>
            <a:ext cx="2780400" cy="17859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34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0"/>
          <p:cNvSpPr/>
          <p:nvPr>
            <p:ph idx="2" type="pic"/>
          </p:nvPr>
        </p:nvSpPr>
        <p:spPr>
          <a:xfrm>
            <a:off x="274950" y="273750"/>
            <a:ext cx="8598900" cy="4596000"/>
          </a:xfrm>
          <a:prstGeom prst="roundRect">
            <a:avLst>
              <a:gd fmla="val 5298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s and Assigned Sections">
  <p:cSld name="CUSTOM_2">
    <p:bg>
      <p:bgPr>
        <a:solidFill>
          <a:schemeClr val="lt2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>
            <p:ph idx="2" type="pic"/>
          </p:nvPr>
        </p:nvSpPr>
        <p:spPr>
          <a:xfrm>
            <a:off x="383625" y="1328875"/>
            <a:ext cx="1789200" cy="22779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" name="Google Shape;27;p5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275100" y="3790950"/>
            <a:ext cx="1998300" cy="3489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9" name="Google Shape;29;p5"/>
          <p:cNvSpPr/>
          <p:nvPr/>
        </p:nvSpPr>
        <p:spPr>
          <a:xfrm>
            <a:off x="275100" y="4251701"/>
            <a:ext cx="1998300" cy="606900"/>
          </a:xfrm>
          <a:prstGeom prst="roundRect">
            <a:avLst>
              <a:gd fmla="val 17449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" name="Google Shape;30;p5"/>
          <p:cNvSpPr/>
          <p:nvPr/>
        </p:nvSpPr>
        <p:spPr>
          <a:xfrm>
            <a:off x="2477850" y="4251701"/>
            <a:ext cx="1998300" cy="606900"/>
          </a:xfrm>
          <a:prstGeom prst="roundRect">
            <a:avLst>
              <a:gd fmla="val 17449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1" name="Google Shape;31;p5"/>
          <p:cNvSpPr/>
          <p:nvPr/>
        </p:nvSpPr>
        <p:spPr>
          <a:xfrm>
            <a:off x="4672725" y="4251701"/>
            <a:ext cx="1998300" cy="606900"/>
          </a:xfrm>
          <a:prstGeom prst="roundRect">
            <a:avLst>
              <a:gd fmla="val 17449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6875475" y="4251701"/>
            <a:ext cx="1998300" cy="606900"/>
          </a:xfrm>
          <a:prstGeom prst="roundRect">
            <a:avLst>
              <a:gd fmla="val 17449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2477850" y="3790950"/>
            <a:ext cx="1998300" cy="3489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4" name="Google Shape;34;p5"/>
          <p:cNvSpPr/>
          <p:nvPr/>
        </p:nvSpPr>
        <p:spPr>
          <a:xfrm>
            <a:off x="4676663" y="3790950"/>
            <a:ext cx="1998300" cy="3489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5" name="Google Shape;35;p5"/>
          <p:cNvSpPr/>
          <p:nvPr/>
        </p:nvSpPr>
        <p:spPr>
          <a:xfrm>
            <a:off x="6875475" y="3790950"/>
            <a:ext cx="1998300" cy="348900"/>
          </a:xfrm>
          <a:prstGeom prst="roundRect">
            <a:avLst>
              <a:gd fmla="val 28253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274950" y="3791100"/>
            <a:ext cx="19983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2475813" y="3791100"/>
            <a:ext cx="19983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4675638" y="3791100"/>
            <a:ext cx="19983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5" type="subTitle"/>
          </p:nvPr>
        </p:nvSpPr>
        <p:spPr>
          <a:xfrm>
            <a:off x="6875488" y="3791100"/>
            <a:ext cx="1998300" cy="3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sz="13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6" type="subTitle"/>
          </p:nvPr>
        </p:nvSpPr>
        <p:spPr>
          <a:xfrm>
            <a:off x="274950" y="4251700"/>
            <a:ext cx="1998300" cy="60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9pPr>
          </a:lstStyle>
          <a:p/>
        </p:txBody>
      </p:sp>
      <p:sp>
        <p:nvSpPr>
          <p:cNvPr id="42" name="Google Shape;42;p5"/>
          <p:cNvSpPr txBox="1"/>
          <p:nvPr>
            <p:ph idx="7" type="subTitle"/>
          </p:nvPr>
        </p:nvSpPr>
        <p:spPr>
          <a:xfrm>
            <a:off x="2477850" y="4251700"/>
            <a:ext cx="1998300" cy="60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9pPr>
          </a:lstStyle>
          <a:p/>
        </p:txBody>
      </p:sp>
      <p:sp>
        <p:nvSpPr>
          <p:cNvPr id="43" name="Google Shape;43;p5"/>
          <p:cNvSpPr txBox="1"/>
          <p:nvPr>
            <p:ph idx="8" type="subTitle"/>
          </p:nvPr>
        </p:nvSpPr>
        <p:spPr>
          <a:xfrm>
            <a:off x="4676663" y="4251700"/>
            <a:ext cx="1998300" cy="60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9pPr>
          </a:lstStyle>
          <a:p/>
        </p:txBody>
      </p:sp>
      <p:sp>
        <p:nvSpPr>
          <p:cNvPr id="44" name="Google Shape;44;p5"/>
          <p:cNvSpPr txBox="1"/>
          <p:nvPr>
            <p:ph idx="9" type="subTitle"/>
          </p:nvPr>
        </p:nvSpPr>
        <p:spPr>
          <a:xfrm>
            <a:off x="6867588" y="4251700"/>
            <a:ext cx="1998300" cy="60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Font typeface="DM Sans"/>
              <a:buNone/>
              <a:defRPr sz="1100"/>
            </a:lvl9pPr>
          </a:lstStyle>
          <a:p/>
        </p:txBody>
      </p:sp>
      <p:sp>
        <p:nvSpPr>
          <p:cNvPr id="45" name="Google Shape;45;p5"/>
          <p:cNvSpPr/>
          <p:nvPr>
            <p:ph idx="13" type="pic"/>
          </p:nvPr>
        </p:nvSpPr>
        <p:spPr>
          <a:xfrm>
            <a:off x="2579800" y="1328875"/>
            <a:ext cx="1789200" cy="22779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Google Shape;46;p5"/>
          <p:cNvSpPr/>
          <p:nvPr>
            <p:ph idx="14" type="pic"/>
          </p:nvPr>
        </p:nvSpPr>
        <p:spPr>
          <a:xfrm>
            <a:off x="4775975" y="1328875"/>
            <a:ext cx="1789200" cy="22779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" name="Google Shape;47;p5"/>
          <p:cNvSpPr/>
          <p:nvPr>
            <p:ph idx="15" type="pic"/>
          </p:nvPr>
        </p:nvSpPr>
        <p:spPr>
          <a:xfrm>
            <a:off x="6972150" y="1328875"/>
            <a:ext cx="1789200" cy="22779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35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1"/>
          <p:cNvSpPr/>
          <p:nvPr>
            <p:ph idx="2" type="pic"/>
          </p:nvPr>
        </p:nvSpPr>
        <p:spPr>
          <a:xfrm>
            <a:off x="7186900" y="1350138"/>
            <a:ext cx="1685700" cy="3510600"/>
          </a:xfrm>
          <a:prstGeom prst="roundRect">
            <a:avLst>
              <a:gd fmla="val 9180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41"/>
          <p:cNvSpPr/>
          <p:nvPr/>
        </p:nvSpPr>
        <p:spPr>
          <a:xfrm>
            <a:off x="273650" y="282688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336" name="Google Shape;336;p41"/>
          <p:cNvSpPr txBox="1"/>
          <p:nvPr>
            <p:ph type="title"/>
          </p:nvPr>
        </p:nvSpPr>
        <p:spPr>
          <a:xfrm>
            <a:off x="271350" y="325027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Font typeface="Della Respira"/>
              <a:buNone/>
              <a:defRPr sz="3500"/>
            </a:lvl9pPr>
          </a:lstStyle>
          <a:p/>
        </p:txBody>
      </p:sp>
      <p:sp>
        <p:nvSpPr>
          <p:cNvPr id="337" name="Google Shape;337;p41"/>
          <p:cNvSpPr/>
          <p:nvPr>
            <p:ph idx="3" type="pic"/>
          </p:nvPr>
        </p:nvSpPr>
        <p:spPr>
          <a:xfrm>
            <a:off x="273650" y="1350150"/>
            <a:ext cx="1636500" cy="16884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8" name="Google Shape;338;p41"/>
          <p:cNvSpPr/>
          <p:nvPr>
            <p:ph idx="4" type="pic"/>
          </p:nvPr>
        </p:nvSpPr>
        <p:spPr>
          <a:xfrm>
            <a:off x="1998688" y="1350150"/>
            <a:ext cx="1636500" cy="16884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p41"/>
          <p:cNvSpPr/>
          <p:nvPr>
            <p:ph idx="5" type="pic"/>
          </p:nvPr>
        </p:nvSpPr>
        <p:spPr>
          <a:xfrm>
            <a:off x="3723713" y="1350150"/>
            <a:ext cx="1636500" cy="16884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41"/>
          <p:cNvSpPr/>
          <p:nvPr>
            <p:ph idx="6" type="pic"/>
          </p:nvPr>
        </p:nvSpPr>
        <p:spPr>
          <a:xfrm>
            <a:off x="5455300" y="1350150"/>
            <a:ext cx="1636500" cy="16884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p41"/>
          <p:cNvSpPr/>
          <p:nvPr>
            <p:ph idx="7" type="pic"/>
          </p:nvPr>
        </p:nvSpPr>
        <p:spPr>
          <a:xfrm>
            <a:off x="273650" y="3131825"/>
            <a:ext cx="1636500" cy="17289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41"/>
          <p:cNvSpPr/>
          <p:nvPr>
            <p:ph idx="8" type="pic"/>
          </p:nvPr>
        </p:nvSpPr>
        <p:spPr>
          <a:xfrm>
            <a:off x="1998688" y="3131825"/>
            <a:ext cx="1636500" cy="17289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41"/>
          <p:cNvSpPr/>
          <p:nvPr>
            <p:ph idx="9" type="pic"/>
          </p:nvPr>
        </p:nvSpPr>
        <p:spPr>
          <a:xfrm>
            <a:off x="3723713" y="3131825"/>
            <a:ext cx="1636500" cy="17289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4" name="Google Shape;344;p41"/>
          <p:cNvSpPr/>
          <p:nvPr>
            <p:ph idx="13" type="pic"/>
          </p:nvPr>
        </p:nvSpPr>
        <p:spPr>
          <a:xfrm>
            <a:off x="5455300" y="3131825"/>
            <a:ext cx="1636500" cy="1728900"/>
          </a:xfrm>
          <a:prstGeom prst="roundRect">
            <a:avLst>
              <a:gd fmla="val 9664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36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8" name="Google Shape;348;p4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49" name="Google Shape;349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2" name="Google Shape;35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5" name="Google Shape;355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56" name="Google Shape;356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9" name="Google Shape;359;p4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0" name="Google Shape;360;p4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1" name="Google Shape;36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4" name="Google Shape;364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7" name="Google Shape;367;p4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8" name="Google Shape;368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1" name="Google Shape;371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5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5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77" name="Google Shape;377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3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>
            <a:off x="274950" y="284775"/>
            <a:ext cx="8598900" cy="85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1655875" y="1348125"/>
            <a:ext cx="72180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51" name="Google Shape;51;p6"/>
          <p:cNvSpPr/>
          <p:nvPr/>
        </p:nvSpPr>
        <p:spPr>
          <a:xfrm>
            <a:off x="1655875" y="2100369"/>
            <a:ext cx="72180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52" name="Google Shape;52;p6"/>
          <p:cNvSpPr/>
          <p:nvPr/>
        </p:nvSpPr>
        <p:spPr>
          <a:xfrm>
            <a:off x="1655875" y="2837025"/>
            <a:ext cx="72180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53" name="Google Shape;53;p6"/>
          <p:cNvSpPr/>
          <p:nvPr/>
        </p:nvSpPr>
        <p:spPr>
          <a:xfrm>
            <a:off x="1655875" y="3573669"/>
            <a:ext cx="72180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54" name="Google Shape;54;p6"/>
          <p:cNvSpPr/>
          <p:nvPr/>
        </p:nvSpPr>
        <p:spPr>
          <a:xfrm>
            <a:off x="1655875" y="4315525"/>
            <a:ext cx="7218000" cy="543300"/>
          </a:xfrm>
          <a:prstGeom prst="roundRect">
            <a:avLst>
              <a:gd fmla="val 32052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latin typeface="DM Sans Light"/>
              <a:ea typeface="DM Sans Light"/>
              <a:cs typeface="DM Sans Light"/>
              <a:sym typeface="DM Sans Light"/>
            </a:endParaRPr>
          </a:p>
        </p:txBody>
      </p:sp>
      <p:sp>
        <p:nvSpPr>
          <p:cNvPr id="55" name="Google Shape;55;p6"/>
          <p:cNvSpPr/>
          <p:nvPr/>
        </p:nvSpPr>
        <p:spPr>
          <a:xfrm>
            <a:off x="274950" y="1348075"/>
            <a:ext cx="11979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00"/>
          </a:p>
        </p:txBody>
      </p:sp>
      <p:sp>
        <p:nvSpPr>
          <p:cNvPr id="56" name="Google Shape;56;p6"/>
          <p:cNvSpPr/>
          <p:nvPr/>
        </p:nvSpPr>
        <p:spPr>
          <a:xfrm>
            <a:off x="274950" y="2092550"/>
            <a:ext cx="11979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57" name="Google Shape;57;p6"/>
          <p:cNvSpPr/>
          <p:nvPr/>
        </p:nvSpPr>
        <p:spPr>
          <a:xfrm>
            <a:off x="274950" y="2837025"/>
            <a:ext cx="11979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58" name="Google Shape;58;p6"/>
          <p:cNvSpPr/>
          <p:nvPr/>
        </p:nvSpPr>
        <p:spPr>
          <a:xfrm>
            <a:off x="274950" y="3573675"/>
            <a:ext cx="11979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59" name="Google Shape;59;p6"/>
          <p:cNvSpPr/>
          <p:nvPr/>
        </p:nvSpPr>
        <p:spPr>
          <a:xfrm>
            <a:off x="274950" y="4310325"/>
            <a:ext cx="1197900" cy="543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60" name="Google Shape;60;p6"/>
          <p:cNvSpPr txBox="1"/>
          <p:nvPr>
            <p:ph type="title"/>
          </p:nvPr>
        </p:nvSpPr>
        <p:spPr>
          <a:xfrm>
            <a:off x="272650" y="327115"/>
            <a:ext cx="8601300" cy="8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61" name="Google Shape;61;p6"/>
          <p:cNvSpPr txBox="1"/>
          <p:nvPr>
            <p:ph idx="1" type="subTitle"/>
          </p:nvPr>
        </p:nvSpPr>
        <p:spPr>
          <a:xfrm>
            <a:off x="1655875" y="1348075"/>
            <a:ext cx="72180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2" name="Google Shape;62;p6"/>
          <p:cNvSpPr txBox="1"/>
          <p:nvPr>
            <p:ph idx="2" type="subTitle"/>
          </p:nvPr>
        </p:nvSpPr>
        <p:spPr>
          <a:xfrm>
            <a:off x="1655875" y="2092550"/>
            <a:ext cx="72180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3" type="subTitle"/>
          </p:nvPr>
        </p:nvSpPr>
        <p:spPr>
          <a:xfrm>
            <a:off x="1655875" y="2837025"/>
            <a:ext cx="72180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4" name="Google Shape;64;p6"/>
          <p:cNvSpPr txBox="1"/>
          <p:nvPr>
            <p:ph idx="4" type="subTitle"/>
          </p:nvPr>
        </p:nvSpPr>
        <p:spPr>
          <a:xfrm>
            <a:off x="1655875" y="3576275"/>
            <a:ext cx="72180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5" name="Google Shape;65;p6"/>
          <p:cNvSpPr txBox="1"/>
          <p:nvPr>
            <p:ph idx="5" type="subTitle"/>
          </p:nvPr>
        </p:nvSpPr>
        <p:spPr>
          <a:xfrm>
            <a:off x="1655875" y="4315525"/>
            <a:ext cx="72180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DM Sans Light"/>
              <a:buNone/>
              <a:defRPr sz="22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6" name="Google Shape;66;p6"/>
          <p:cNvSpPr txBox="1"/>
          <p:nvPr>
            <p:ph idx="6" type="subTitle"/>
          </p:nvPr>
        </p:nvSpPr>
        <p:spPr>
          <a:xfrm flipH="1">
            <a:off x="91975" y="1369047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67" name="Google Shape;67;p6"/>
          <p:cNvSpPr txBox="1"/>
          <p:nvPr>
            <p:ph idx="7" type="subTitle"/>
          </p:nvPr>
        </p:nvSpPr>
        <p:spPr>
          <a:xfrm flipH="1">
            <a:off x="91975" y="2113547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68" name="Google Shape;68;p6"/>
          <p:cNvSpPr txBox="1"/>
          <p:nvPr>
            <p:ph idx="8" type="subTitle"/>
          </p:nvPr>
        </p:nvSpPr>
        <p:spPr>
          <a:xfrm flipH="1">
            <a:off x="91975" y="2854085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69" name="Google Shape;69;p6"/>
          <p:cNvSpPr txBox="1"/>
          <p:nvPr>
            <p:ph idx="9" type="subTitle"/>
          </p:nvPr>
        </p:nvSpPr>
        <p:spPr>
          <a:xfrm flipH="1">
            <a:off x="91975" y="3592685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13" type="subTitle"/>
          </p:nvPr>
        </p:nvSpPr>
        <p:spPr>
          <a:xfrm flipH="1">
            <a:off x="91975" y="4336485"/>
            <a:ext cx="1563900" cy="5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ella Respira"/>
              <a:buNone/>
              <a:defRPr b="1" sz="2800"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0" name="Google Shape;380;p5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81" name="Google Shape;381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4" name="Google Shape;384;p5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85" name="Google Shape;385;p5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5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0" name="Google Shape;390;p5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91" name="Google Shape;391;p5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92" name="Google Shape;392;p5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3" name="Google Shape;393;p5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6" name="Google Shape;396;p5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97" name="Google Shape;397;p5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98" name="Google Shape;398;p54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399" name="Google Shape;399;p5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00" name="Google Shape;400;p54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1" name="Google Shape;401;p54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2" name="Google Shape;402;p54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5" name="Google Shape;405;p5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06" name="Google Shape;406;p5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07" name="Google Shape;407;p5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08" name="Google Shape;408;p5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09" name="Google Shape;409;p5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10" name="Google Shape;410;p5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1" name="Google Shape;411;p5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2" name="Google Shape;412;p5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3" name="Google Shape;413;p5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6" name="Google Shape;416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7" name="Google Shape;417;p5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5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5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22" name="Google Shape;422;p5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3" name="Google Shape;423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4" name="Google Shape;424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5" name="Google Shape;425;p5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6" name="Google Shape;426;p5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9" name="Google Shape;429;p5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30" name="Google Shape;430;p5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5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2" name="Google Shape;432;p5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5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4" name="Google Shape;434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5" name="Google Shape;43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6" name="Google Shape;436;p5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7" name="Google Shape;437;p5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8" name="Google Shape;438;p5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441" name="Google Shape;441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4" name="Google Shape;444;p6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6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6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7" name="Google Shape;447;p6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8" name="Google Shape;448;p6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9" name="Google Shape;449;p6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0" name="Google Shape;450;p6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1" name="Google Shape;451;p6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2" name="Google Shape;452;p6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3" name="Google Shape;453;p6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orybook 1">
  <p:cSld name="CUSTOM_4">
    <p:bg>
      <p:bgPr>
        <a:solidFill>
          <a:schemeClr val="dk2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"/>
          <p:cNvSpPr/>
          <p:nvPr>
            <p:ph idx="2" type="pic"/>
          </p:nvPr>
        </p:nvSpPr>
        <p:spPr>
          <a:xfrm>
            <a:off x="4676850" y="279050"/>
            <a:ext cx="4201200" cy="4573800"/>
          </a:xfrm>
          <a:prstGeom prst="roundRect">
            <a:avLst>
              <a:gd fmla="val 4826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7"/>
          <p:cNvSpPr/>
          <p:nvPr/>
        </p:nvSpPr>
        <p:spPr>
          <a:xfrm>
            <a:off x="274950" y="1164975"/>
            <a:ext cx="4201200" cy="3693600"/>
          </a:xfrm>
          <a:prstGeom prst="roundRect">
            <a:avLst>
              <a:gd fmla="val 5734" name="adj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74" name="Google Shape;74;p7"/>
          <p:cNvSpPr txBox="1"/>
          <p:nvPr>
            <p:ph idx="1" type="body"/>
          </p:nvPr>
        </p:nvSpPr>
        <p:spPr>
          <a:xfrm>
            <a:off x="510325" y="1412150"/>
            <a:ext cx="3733200" cy="31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5" name="Google Shape;75;p7"/>
          <p:cNvSpPr/>
          <p:nvPr/>
        </p:nvSpPr>
        <p:spPr>
          <a:xfrm>
            <a:off x="274950" y="284775"/>
            <a:ext cx="4201200" cy="704400"/>
          </a:xfrm>
          <a:prstGeom prst="roundRect">
            <a:avLst>
              <a:gd fmla="val 25275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828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/>
          </a:p>
        </p:txBody>
      </p:sp>
      <p:sp>
        <p:nvSpPr>
          <p:cNvPr id="76" name="Google Shape;76;p7"/>
          <p:cNvSpPr txBox="1"/>
          <p:nvPr>
            <p:ph type="title"/>
          </p:nvPr>
        </p:nvSpPr>
        <p:spPr>
          <a:xfrm>
            <a:off x="272650" y="327125"/>
            <a:ext cx="42012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77" name="Google Shape;77;p7"/>
          <p:cNvSpPr/>
          <p:nvPr/>
        </p:nvSpPr>
        <p:spPr>
          <a:xfrm>
            <a:off x="8008325" y="109825"/>
            <a:ext cx="1018200" cy="3957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78" name="Google Shape;78;p7"/>
          <p:cNvSpPr txBox="1"/>
          <p:nvPr>
            <p:ph idx="3" type="subTitle"/>
          </p:nvPr>
        </p:nvSpPr>
        <p:spPr>
          <a:xfrm>
            <a:off x="8008325" y="109825"/>
            <a:ext cx="10182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ella Respira"/>
              <a:buNone/>
              <a:defRPr b="1" sz="11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0" name="Google Shape;460;p6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1" name="Google Shape;461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4" name="Google Shape;464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_1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467" name="Google Shape;467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68" name="Google Shape;468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_1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471" name="Google Shape;471;p6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72" name="Google Shape;472;p6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73" name="Google Shape;473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476" name="Google Shape;476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9" name="Google Shape;479;p6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0" name="Google Shape;480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83" name="Google Shape;483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6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87" name="Google Shape;487;p6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8" name="Google Shape;488;p6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89" name="Google Shape;489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7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  <p:sp>
        <p:nvSpPr>
          <p:cNvPr id="492" name="Google Shape;492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5" name="Google Shape;495;p7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496" name="Google Shape;496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orybook 2">
  <p:cSld name="CUSTOM_5">
    <p:bg>
      <p:bgPr>
        <a:solidFill>
          <a:schemeClr val="lt2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8"/>
          <p:cNvSpPr/>
          <p:nvPr>
            <p:ph idx="2" type="pic"/>
          </p:nvPr>
        </p:nvSpPr>
        <p:spPr>
          <a:xfrm>
            <a:off x="6781525" y="279050"/>
            <a:ext cx="2096400" cy="4573800"/>
          </a:xfrm>
          <a:prstGeom prst="roundRect">
            <a:avLst>
              <a:gd fmla="val 965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8"/>
          <p:cNvSpPr/>
          <p:nvPr/>
        </p:nvSpPr>
        <p:spPr>
          <a:xfrm>
            <a:off x="274950" y="1164975"/>
            <a:ext cx="6304500" cy="3693600"/>
          </a:xfrm>
          <a:prstGeom prst="roundRect">
            <a:avLst>
              <a:gd fmla="val 5734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82" name="Google Shape;82;p8"/>
          <p:cNvSpPr txBox="1"/>
          <p:nvPr>
            <p:ph idx="1" type="body"/>
          </p:nvPr>
        </p:nvSpPr>
        <p:spPr>
          <a:xfrm>
            <a:off x="552284" y="1335950"/>
            <a:ext cx="5739600" cy="31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83" name="Google Shape;83;p8"/>
          <p:cNvSpPr/>
          <p:nvPr/>
        </p:nvSpPr>
        <p:spPr>
          <a:xfrm>
            <a:off x="274950" y="284775"/>
            <a:ext cx="3417900" cy="70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84" name="Google Shape;84;p8"/>
          <p:cNvSpPr txBox="1"/>
          <p:nvPr>
            <p:ph type="title"/>
          </p:nvPr>
        </p:nvSpPr>
        <p:spPr>
          <a:xfrm>
            <a:off x="272650" y="327125"/>
            <a:ext cx="34179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85" name="Google Shape;85;p8"/>
          <p:cNvSpPr/>
          <p:nvPr/>
        </p:nvSpPr>
        <p:spPr>
          <a:xfrm>
            <a:off x="3890600" y="284775"/>
            <a:ext cx="2688900" cy="704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86" name="Google Shape;86;p8"/>
          <p:cNvSpPr txBox="1"/>
          <p:nvPr>
            <p:ph idx="3" type="subTitle"/>
          </p:nvPr>
        </p:nvSpPr>
        <p:spPr>
          <a:xfrm>
            <a:off x="3890675" y="284775"/>
            <a:ext cx="26889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7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501" name="Google Shape;501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2" name="Google Shape;502;p7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03" name="Google Shape;503;p7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04" name="Google Shape;504;p7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05" name="Google Shape;505;p7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06" name="Google Shape;506;p7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07" name="Google Shape;507;p7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510" name="Google Shape;510;p7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11" name="Google Shape;511;p7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512" name="Google Shape;512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5" name="Google Shape;515;p7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16" name="Google Shape;516;p7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17" name="Google Shape;517;p7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18" name="Google Shape;518;p7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9" name="Google Shape;519;p7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2" name="Google Shape;522;p7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23" name="Google Shape;523;p7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24" name="Google Shape;524;p7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25" name="Google Shape;525;p7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26" name="Google Shape;526;p7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7" name="Google Shape;527;p7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28" name="Google Shape;528;p7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1" name="Google Shape;531;p7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32" name="Google Shape;532;p7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33" name="Google Shape;533;p7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34" name="Google Shape;534;p7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535" name="Google Shape;535;p7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36" name="Google Shape;536;p7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7" name="Google Shape;537;p7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8" name="Google Shape;538;p7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39" name="Google Shape;539;p7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542" name="Google Shape;542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p7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7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6" name="Google Shape;546;p7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7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7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9" name="Google Shape;549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0" name="Google Shape;550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551" name="Google Shape;551;p7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2" name="Google Shape;552;p7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8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5" name="Google Shape;555;p8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56" name="Google Shape;556;p8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57" name="Google Shape;557;p8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8" name="Google Shape;558;p8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59" name="Google Shape;559;p8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0" name="Google Shape;560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1" name="Google Shape;561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562" name="Google Shape;562;p8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63" name="Google Shape;563;p8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64" name="Google Shape;564;p8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8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567" name="Google Shape;567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orybook 3">
  <p:cSld name="CUSTOM_6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"/>
          <p:cNvSpPr/>
          <p:nvPr/>
        </p:nvSpPr>
        <p:spPr>
          <a:xfrm>
            <a:off x="274950" y="1164975"/>
            <a:ext cx="8598900" cy="3693600"/>
          </a:xfrm>
          <a:prstGeom prst="roundRect">
            <a:avLst>
              <a:gd fmla="val 5734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89" name="Google Shape;89;p9"/>
          <p:cNvSpPr txBox="1"/>
          <p:nvPr>
            <p:ph idx="1" type="body"/>
          </p:nvPr>
        </p:nvSpPr>
        <p:spPr>
          <a:xfrm>
            <a:off x="552275" y="1405150"/>
            <a:ext cx="80604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90" name="Google Shape;90;p9"/>
          <p:cNvSpPr/>
          <p:nvPr/>
        </p:nvSpPr>
        <p:spPr>
          <a:xfrm>
            <a:off x="274950" y="284775"/>
            <a:ext cx="5719200" cy="704400"/>
          </a:xfrm>
          <a:prstGeom prst="roundRect">
            <a:avLst>
              <a:gd fmla="val 25275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91" name="Google Shape;91;p9"/>
          <p:cNvSpPr/>
          <p:nvPr/>
        </p:nvSpPr>
        <p:spPr>
          <a:xfrm>
            <a:off x="6184900" y="284775"/>
            <a:ext cx="2688900" cy="7044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92" name="Google Shape;92;p9"/>
          <p:cNvSpPr txBox="1"/>
          <p:nvPr>
            <p:ph type="title"/>
          </p:nvPr>
        </p:nvSpPr>
        <p:spPr>
          <a:xfrm>
            <a:off x="272650" y="327125"/>
            <a:ext cx="57192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93" name="Google Shape;93;p9"/>
          <p:cNvSpPr/>
          <p:nvPr/>
        </p:nvSpPr>
        <p:spPr>
          <a:xfrm>
            <a:off x="109155" y="109825"/>
            <a:ext cx="1018200" cy="3957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94" name="Google Shape;94;p9"/>
          <p:cNvSpPr txBox="1"/>
          <p:nvPr>
            <p:ph idx="2" type="subTitle"/>
          </p:nvPr>
        </p:nvSpPr>
        <p:spPr>
          <a:xfrm>
            <a:off x="109150" y="109825"/>
            <a:ext cx="10182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Font typeface="Della Respira"/>
              <a:buNone/>
              <a:defRPr b="1" sz="11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idx="3" type="subTitle"/>
          </p:nvPr>
        </p:nvSpPr>
        <p:spPr>
          <a:xfrm>
            <a:off x="6184900" y="284775"/>
            <a:ext cx="26889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0" name="Google Shape;570;p8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71" name="Google Shape;571;p8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72" name="Google Shape;572;p8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73" name="Google Shape;573;p8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74" name="Google Shape;574;p8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75" name="Google Shape;575;p8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76" name="Google Shape;576;p8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577" name="Google Shape;577;p8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78" name="Google Shape;578;p8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79" name="Google Shape;579;p8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slide" type="title">
  <p:cSld name="TITLE">
    <p:bg>
      <p:bgPr>
        <a:solidFill>
          <a:schemeClr val="dk1"/>
        </a:solidFill>
      </p:bgPr>
    </p:bg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83"/>
          <p:cNvSpPr txBox="1"/>
          <p:nvPr>
            <p:ph idx="1" type="body"/>
          </p:nvPr>
        </p:nvSpPr>
        <p:spPr>
          <a:xfrm>
            <a:off x="196951" y="4737750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2" name="Google Shape;582;p83"/>
          <p:cNvSpPr txBox="1"/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0"/>
              <a:buNone/>
              <a:defRPr sz="675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3" name="Google Shape;583;p83"/>
          <p:cNvSpPr txBox="1"/>
          <p:nvPr>
            <p:ph idx="2" type="subTitle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DM Sans Medium"/>
              <a:buNone/>
              <a:defRPr sz="185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4" name="Google Shape;584;p83"/>
          <p:cNvSpPr/>
          <p:nvPr>
            <p:ph idx="3" type="pic"/>
          </p:nvPr>
        </p:nvSpPr>
        <p:spPr>
          <a:xfrm>
            <a:off x="4437578" y="2171250"/>
            <a:ext cx="4509600" cy="27756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585" name="Google Shape;585;p83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number" type="secHead">
  <p:cSld name="SECTION_HEADER"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84"/>
          <p:cNvSpPr txBox="1"/>
          <p:nvPr>
            <p:ph type="title"/>
          </p:nvPr>
        </p:nvSpPr>
        <p:spPr>
          <a:xfrm>
            <a:off x="511953" y="5885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8" name="Google Shape;588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9" name="Google Shape;589;p84"/>
          <p:cNvSpPr txBox="1"/>
          <p:nvPr>
            <p:ph idx="2" type="title"/>
          </p:nvPr>
        </p:nvSpPr>
        <p:spPr>
          <a:xfrm>
            <a:off x="511953" y="14303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0" name="Google Shape;590;p84"/>
          <p:cNvSpPr txBox="1"/>
          <p:nvPr>
            <p:ph idx="3" type="title"/>
          </p:nvPr>
        </p:nvSpPr>
        <p:spPr>
          <a:xfrm>
            <a:off x="511953" y="22721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1" name="Google Shape;591;p84"/>
          <p:cNvSpPr txBox="1"/>
          <p:nvPr>
            <p:ph idx="4" type="title"/>
          </p:nvPr>
        </p:nvSpPr>
        <p:spPr>
          <a:xfrm>
            <a:off x="511953" y="31139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2" name="Google Shape;592;p84"/>
          <p:cNvSpPr txBox="1"/>
          <p:nvPr>
            <p:ph idx="5" type="title"/>
          </p:nvPr>
        </p:nvSpPr>
        <p:spPr>
          <a:xfrm>
            <a:off x="511953" y="39557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3" name="Google Shape;593;p84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4" name="Google Shape;594;p84"/>
          <p:cNvSpPr txBox="1"/>
          <p:nvPr>
            <p:ph idx="6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 type="tx">
  <p:cSld name="TITLE_AND_BODY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7" name="Google Shape;597;p85"/>
          <p:cNvSpPr txBox="1"/>
          <p:nvPr>
            <p:ph idx="1" type="subTitle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598" name="Google Shape;598;p85"/>
          <p:cNvSpPr txBox="1"/>
          <p:nvPr>
            <p:ph idx="2" type="body"/>
          </p:nvPr>
        </p:nvSpPr>
        <p:spPr>
          <a:xfrm>
            <a:off x="196951" y="196725"/>
            <a:ext cx="18591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9" name="Google Shape;599;p85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TITLE_AND_BODY_1">
    <p:bg>
      <p:bgPr>
        <a:solidFill>
          <a:schemeClr val="dk1"/>
        </a:solidFill>
      </p:bgPr>
    </p:bg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2" name="Google Shape;602;p86"/>
          <p:cNvSpPr txBox="1"/>
          <p:nvPr>
            <p:ph idx="1" type="subTitle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603" name="Google Shape;603;p86"/>
          <p:cNvSpPr txBox="1"/>
          <p:nvPr>
            <p:ph idx="2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4" name="Google Shape;604;p86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1" type="twoColTx">
  <p:cSld name="TITLE_AND_TWO_COLUMNS"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87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607" name="Google Shape;607;p87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8" name="Google Shape;608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9" name="Google Shape;609;p87"/>
          <p:cNvSpPr/>
          <p:nvPr>
            <p:ph idx="2" type="pic"/>
          </p:nvPr>
        </p:nvSpPr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610" name="Google Shape;610;p87"/>
          <p:cNvSpPr txBox="1"/>
          <p:nvPr>
            <p:ph idx="3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1" name="Google Shape;611;p87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2">
  <p:cSld name="TITLE_AND_TWO_COLUMNS_1">
    <p:bg>
      <p:bgPr>
        <a:solidFill>
          <a:schemeClr val="dk1"/>
        </a:solid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88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4" name="Google Shape;614;p88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5" name="Google Shape;615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6" name="Google Shape;616;p88"/>
          <p:cNvSpPr/>
          <p:nvPr>
            <p:ph idx="2" type="pic"/>
          </p:nvPr>
        </p:nvSpPr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617" name="Google Shape;617;p88"/>
          <p:cNvSpPr txBox="1"/>
          <p:nvPr>
            <p:ph idx="3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8" name="Google Shape;618;p88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9" name="Google Shape;619;p88"/>
          <p:cNvSpPr txBox="1"/>
          <p:nvPr>
            <p:ph idx="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chart">
  <p:cSld name="SECTION_TITLE_AND_DESCRIPTION">
    <p:bg>
      <p:bgPr>
        <a:solidFill>
          <a:schemeClr val="lt2"/>
        </a:solid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89"/>
          <p:cNvSpPr/>
          <p:nvPr/>
        </p:nvSpPr>
        <p:spPr>
          <a:xfrm>
            <a:off x="4305000" y="-125"/>
            <a:ext cx="4839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22" name="Google Shape;622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3" name="Google Shape;623;p89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4" name="Google Shape;624;p89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25" name="Google Shape;625;p89"/>
          <p:cNvSpPr txBox="1"/>
          <p:nvPr>
            <p:ph idx="2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626" name="Google Shape;626;p89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ppendix">
  <p:cSld name="CAPTION_ONLY">
    <p:bg>
      <p:bgPr>
        <a:solidFill>
          <a:schemeClr val="lt2"/>
        </a:solidFill>
      </p:bgPr>
    </p:bg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9" name="Google Shape;629;p90"/>
          <p:cNvSpPr txBox="1"/>
          <p:nvPr>
            <p:ph idx="1" type="body"/>
          </p:nvPr>
        </p:nvSpPr>
        <p:spPr>
          <a:xfrm>
            <a:off x="2030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30" name="Google Shape;630;p90"/>
          <p:cNvSpPr txBox="1"/>
          <p:nvPr>
            <p:ph idx="2" type="body"/>
          </p:nvPr>
        </p:nvSpPr>
        <p:spPr>
          <a:xfrm>
            <a:off x="2030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31" name="Google Shape;631;p90"/>
          <p:cNvSpPr txBox="1"/>
          <p:nvPr>
            <p:ph idx="3" type="body"/>
          </p:nvPr>
        </p:nvSpPr>
        <p:spPr>
          <a:xfrm>
            <a:off x="2030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32" name="Google Shape;632;p90"/>
          <p:cNvSpPr txBox="1"/>
          <p:nvPr>
            <p:ph idx="4" type="body"/>
          </p:nvPr>
        </p:nvSpPr>
        <p:spPr>
          <a:xfrm>
            <a:off x="2030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33" name="Google Shape;633;p90"/>
          <p:cNvSpPr txBox="1"/>
          <p:nvPr>
            <p:ph idx="5" type="body"/>
          </p:nvPr>
        </p:nvSpPr>
        <p:spPr>
          <a:xfrm>
            <a:off x="2030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34" name="Google Shape;634;p90"/>
          <p:cNvSpPr txBox="1"/>
          <p:nvPr>
            <p:ph idx="6" type="body"/>
          </p:nvPr>
        </p:nvSpPr>
        <p:spPr>
          <a:xfrm>
            <a:off x="2030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35" name="Google Shape;635;p90"/>
          <p:cNvSpPr txBox="1"/>
          <p:nvPr>
            <p:ph idx="7" type="body"/>
          </p:nvPr>
        </p:nvSpPr>
        <p:spPr>
          <a:xfrm>
            <a:off x="2030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36" name="Google Shape;636;p90"/>
          <p:cNvSpPr txBox="1"/>
          <p:nvPr>
            <p:ph idx="8" type="body"/>
          </p:nvPr>
        </p:nvSpPr>
        <p:spPr>
          <a:xfrm>
            <a:off x="2030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37" name="Google Shape;637;p90"/>
          <p:cNvSpPr txBox="1"/>
          <p:nvPr>
            <p:ph idx="9" type="body"/>
          </p:nvPr>
        </p:nvSpPr>
        <p:spPr>
          <a:xfrm>
            <a:off x="2030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38" name="Google Shape;638;p90"/>
          <p:cNvSpPr txBox="1"/>
          <p:nvPr>
            <p:ph idx="13" type="body"/>
          </p:nvPr>
        </p:nvSpPr>
        <p:spPr>
          <a:xfrm>
            <a:off x="32496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39" name="Google Shape;639;p90"/>
          <p:cNvSpPr txBox="1"/>
          <p:nvPr>
            <p:ph idx="14" type="body"/>
          </p:nvPr>
        </p:nvSpPr>
        <p:spPr>
          <a:xfrm>
            <a:off x="32496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40" name="Google Shape;640;p90"/>
          <p:cNvSpPr txBox="1"/>
          <p:nvPr>
            <p:ph idx="15" type="body"/>
          </p:nvPr>
        </p:nvSpPr>
        <p:spPr>
          <a:xfrm>
            <a:off x="32496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41" name="Google Shape;641;p90"/>
          <p:cNvSpPr txBox="1"/>
          <p:nvPr>
            <p:ph idx="16" type="body"/>
          </p:nvPr>
        </p:nvSpPr>
        <p:spPr>
          <a:xfrm>
            <a:off x="32496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42" name="Google Shape;642;p90"/>
          <p:cNvSpPr txBox="1"/>
          <p:nvPr>
            <p:ph idx="17" type="body"/>
          </p:nvPr>
        </p:nvSpPr>
        <p:spPr>
          <a:xfrm>
            <a:off x="32496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43" name="Google Shape;643;p90"/>
          <p:cNvSpPr txBox="1"/>
          <p:nvPr>
            <p:ph idx="18" type="body"/>
          </p:nvPr>
        </p:nvSpPr>
        <p:spPr>
          <a:xfrm>
            <a:off x="32496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44" name="Google Shape;644;p90"/>
          <p:cNvSpPr txBox="1"/>
          <p:nvPr>
            <p:ph idx="19" type="body"/>
          </p:nvPr>
        </p:nvSpPr>
        <p:spPr>
          <a:xfrm>
            <a:off x="32496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45" name="Google Shape;645;p90"/>
          <p:cNvSpPr txBox="1"/>
          <p:nvPr>
            <p:ph idx="20" type="body"/>
          </p:nvPr>
        </p:nvSpPr>
        <p:spPr>
          <a:xfrm>
            <a:off x="32496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46" name="Google Shape;646;p90"/>
          <p:cNvSpPr txBox="1"/>
          <p:nvPr>
            <p:ph idx="21" type="body"/>
          </p:nvPr>
        </p:nvSpPr>
        <p:spPr>
          <a:xfrm>
            <a:off x="32496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47" name="Google Shape;647;p90"/>
          <p:cNvSpPr txBox="1"/>
          <p:nvPr>
            <p:ph idx="22" type="body"/>
          </p:nvPr>
        </p:nvSpPr>
        <p:spPr>
          <a:xfrm>
            <a:off x="62962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48" name="Google Shape;648;p90"/>
          <p:cNvSpPr txBox="1"/>
          <p:nvPr>
            <p:ph idx="23" type="body"/>
          </p:nvPr>
        </p:nvSpPr>
        <p:spPr>
          <a:xfrm>
            <a:off x="62962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49" name="Google Shape;649;p90"/>
          <p:cNvSpPr txBox="1"/>
          <p:nvPr>
            <p:ph idx="24" type="body"/>
          </p:nvPr>
        </p:nvSpPr>
        <p:spPr>
          <a:xfrm>
            <a:off x="62962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50" name="Google Shape;650;p90"/>
          <p:cNvSpPr txBox="1"/>
          <p:nvPr>
            <p:ph idx="25" type="body"/>
          </p:nvPr>
        </p:nvSpPr>
        <p:spPr>
          <a:xfrm>
            <a:off x="62962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51" name="Google Shape;651;p90"/>
          <p:cNvSpPr txBox="1"/>
          <p:nvPr>
            <p:ph idx="26" type="body"/>
          </p:nvPr>
        </p:nvSpPr>
        <p:spPr>
          <a:xfrm>
            <a:off x="62962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52" name="Google Shape;652;p90"/>
          <p:cNvSpPr txBox="1"/>
          <p:nvPr>
            <p:ph idx="27" type="body"/>
          </p:nvPr>
        </p:nvSpPr>
        <p:spPr>
          <a:xfrm>
            <a:off x="62962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53" name="Google Shape;653;p90"/>
          <p:cNvSpPr txBox="1"/>
          <p:nvPr>
            <p:ph idx="28" type="body"/>
          </p:nvPr>
        </p:nvSpPr>
        <p:spPr>
          <a:xfrm>
            <a:off x="62962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54" name="Google Shape;654;p90"/>
          <p:cNvSpPr txBox="1"/>
          <p:nvPr>
            <p:ph idx="29" type="body"/>
          </p:nvPr>
        </p:nvSpPr>
        <p:spPr>
          <a:xfrm>
            <a:off x="62962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55" name="Google Shape;655;p90"/>
          <p:cNvSpPr txBox="1"/>
          <p:nvPr>
            <p:ph idx="30" type="body"/>
          </p:nvPr>
        </p:nvSpPr>
        <p:spPr>
          <a:xfrm>
            <a:off x="62962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656" name="Google Shape;656;p90"/>
          <p:cNvSpPr txBox="1"/>
          <p:nvPr>
            <p:ph idx="31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657" name="Google Shape;657;p90"/>
          <p:cNvSpPr txBox="1"/>
          <p:nvPr>
            <p:ph idx="3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lank">
  <p:cSld name="CUSTOM"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0" name="Google Shape;660;p91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1" name="Google Shape;661;p91"/>
          <p:cNvSpPr txBox="1"/>
          <p:nvPr>
            <p:ph idx="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udent Page 1">
  <p:cSld name="CUSTOM_7">
    <p:bg>
      <p:bgPr>
        <a:solidFill>
          <a:schemeClr val="dk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>
            <p:ph idx="2" type="pic"/>
          </p:nvPr>
        </p:nvSpPr>
        <p:spPr>
          <a:xfrm>
            <a:off x="274950" y="1159275"/>
            <a:ext cx="2096400" cy="3705000"/>
          </a:xfrm>
          <a:prstGeom prst="roundRect">
            <a:avLst>
              <a:gd fmla="val 11005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0"/>
          <p:cNvSpPr/>
          <p:nvPr/>
        </p:nvSpPr>
        <p:spPr>
          <a:xfrm>
            <a:off x="2547100" y="284775"/>
            <a:ext cx="6326700" cy="704400"/>
          </a:xfrm>
          <a:prstGeom prst="roundRect">
            <a:avLst>
              <a:gd fmla="val 25275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55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99" name="Google Shape;99;p10"/>
          <p:cNvSpPr/>
          <p:nvPr/>
        </p:nvSpPr>
        <p:spPr>
          <a:xfrm>
            <a:off x="2547100" y="1164975"/>
            <a:ext cx="6326700" cy="3693600"/>
          </a:xfrm>
          <a:prstGeom prst="roundRect">
            <a:avLst>
              <a:gd fmla="val 5734" name="adj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00" name="Google Shape;100;p10"/>
          <p:cNvSpPr/>
          <p:nvPr/>
        </p:nvSpPr>
        <p:spPr>
          <a:xfrm>
            <a:off x="274950" y="284775"/>
            <a:ext cx="2096400" cy="704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1097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</p:txBody>
      </p:sp>
      <p:sp>
        <p:nvSpPr>
          <p:cNvPr id="101" name="Google Shape;101;p10"/>
          <p:cNvSpPr txBox="1"/>
          <p:nvPr/>
        </p:nvSpPr>
        <p:spPr>
          <a:xfrm>
            <a:off x="2840350" y="1414100"/>
            <a:ext cx="57402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2" name="Google Shape;102;p10"/>
          <p:cNvSpPr txBox="1"/>
          <p:nvPr>
            <p:ph idx="1" type="body"/>
          </p:nvPr>
        </p:nvSpPr>
        <p:spPr>
          <a:xfrm>
            <a:off x="2845275" y="1412150"/>
            <a:ext cx="5732400" cy="31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03" name="Google Shape;103;p10"/>
          <p:cNvSpPr txBox="1"/>
          <p:nvPr>
            <p:ph type="title"/>
          </p:nvPr>
        </p:nvSpPr>
        <p:spPr>
          <a:xfrm>
            <a:off x="2547100" y="327125"/>
            <a:ext cx="6326700" cy="6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ella Respira"/>
              <a:buNone/>
              <a:defRPr sz="4200"/>
            </a:lvl9pPr>
          </a:lstStyle>
          <a:p/>
        </p:txBody>
      </p:sp>
      <p:sp>
        <p:nvSpPr>
          <p:cNvPr id="104" name="Google Shape;104;p10"/>
          <p:cNvSpPr txBox="1"/>
          <p:nvPr>
            <p:ph idx="3" type="subTitle"/>
          </p:nvPr>
        </p:nvSpPr>
        <p:spPr>
          <a:xfrm>
            <a:off x="274950" y="284775"/>
            <a:ext cx="2096400" cy="7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Font typeface="Della Respira"/>
              <a:buNone/>
              <a:defRPr b="1" sz="1300"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60" Type="http://schemas.openxmlformats.org/officeDocument/2006/relationships/theme" Target="../theme/theme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89.xml"/><Relationship Id="rId20" Type="http://schemas.openxmlformats.org/officeDocument/2006/relationships/slideLayout" Target="../slideLayouts/slideLayout79.xml"/><Relationship Id="rId22" Type="http://schemas.openxmlformats.org/officeDocument/2006/relationships/slideLayout" Target="../slideLayouts/slideLayout81.xml"/><Relationship Id="rId21" Type="http://schemas.openxmlformats.org/officeDocument/2006/relationships/slideLayout" Target="../slideLayouts/slideLayout80.xml"/><Relationship Id="rId24" Type="http://schemas.openxmlformats.org/officeDocument/2006/relationships/slideLayout" Target="../slideLayouts/slideLayout83.xml"/><Relationship Id="rId23" Type="http://schemas.openxmlformats.org/officeDocument/2006/relationships/slideLayout" Target="../slideLayouts/slideLayout82.xml"/><Relationship Id="rId26" Type="http://schemas.openxmlformats.org/officeDocument/2006/relationships/slideLayout" Target="../slideLayouts/slideLayout85.xml"/><Relationship Id="rId25" Type="http://schemas.openxmlformats.org/officeDocument/2006/relationships/slideLayout" Target="../slideLayouts/slideLayout84.xml"/><Relationship Id="rId28" Type="http://schemas.openxmlformats.org/officeDocument/2006/relationships/slideLayout" Target="../slideLayouts/slideLayout87.xml"/><Relationship Id="rId27" Type="http://schemas.openxmlformats.org/officeDocument/2006/relationships/slideLayout" Target="../slideLayouts/slideLayout86.xml"/><Relationship Id="rId29" Type="http://schemas.openxmlformats.org/officeDocument/2006/relationships/slideLayout" Target="../slideLayouts/slideLayout88.xml"/><Relationship Id="rId11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75.xml"/><Relationship Id="rId19" Type="http://schemas.openxmlformats.org/officeDocument/2006/relationships/slideLayout" Target="../slideLayouts/slideLayout78.xml"/><Relationship Id="rId18" Type="http://schemas.openxmlformats.org/officeDocument/2006/relationships/slideLayout" Target="../slideLayouts/slideLayout7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Della Respira"/>
              <a:buNone/>
              <a:defRPr b="1" sz="42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la Respira"/>
              <a:buNone/>
              <a:defRPr sz="2800">
                <a:solidFill>
                  <a:schemeClr val="dk1"/>
                </a:solidFill>
                <a:latin typeface="Della Respira"/>
                <a:ea typeface="Della Respira"/>
                <a:cs typeface="Della Respira"/>
                <a:sym typeface="Della Respi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010150" y="1510025"/>
            <a:ext cx="5522700" cy="20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○"/>
              <a:defRPr sz="1600">
                <a:latin typeface="DM Sans"/>
                <a:ea typeface="DM Sans"/>
                <a:cs typeface="DM Sans"/>
                <a:sym typeface="DM Sans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■"/>
              <a:defRPr sz="1600">
                <a:latin typeface="DM Sans"/>
                <a:ea typeface="DM Sans"/>
                <a:cs typeface="DM Sans"/>
                <a:sym typeface="DM Sans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○"/>
              <a:defRPr sz="1600">
                <a:latin typeface="DM Sans"/>
                <a:ea typeface="DM Sans"/>
                <a:cs typeface="DM Sans"/>
                <a:sym typeface="DM Sans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■"/>
              <a:defRPr sz="1600">
                <a:latin typeface="DM Sans"/>
                <a:ea typeface="DM Sans"/>
                <a:cs typeface="DM Sans"/>
                <a:sym typeface="DM Sans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○"/>
              <a:defRPr sz="1600">
                <a:latin typeface="DM Sans"/>
                <a:ea typeface="DM Sans"/>
                <a:cs typeface="DM Sans"/>
                <a:sym typeface="DM Sans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■"/>
              <a:defRPr sz="16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456" name="Google Shape;456;p61"/>
          <p:cNvSpPr txBox="1"/>
          <p:nvPr>
            <p:ph idx="1" type="body"/>
          </p:nvPr>
        </p:nvSpPr>
        <p:spPr>
          <a:xfrm>
            <a:off x="311700" y="1152475"/>
            <a:ext cx="8520600" cy="17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DM Sans"/>
              <a:buChar char="○"/>
              <a:defRPr sz="8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57" name="Google Shape;457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  <p:sldLayoutId id="2147483723" r:id="rId17"/>
    <p:sldLayoutId id="2147483724" r:id="rId18"/>
    <p:sldLayoutId id="2147483725" r:id="rId19"/>
    <p:sldLayoutId id="2147483726" r:id="rId20"/>
    <p:sldLayoutId id="2147483727" r:id="rId21"/>
    <p:sldLayoutId id="2147483728" r:id="rId22"/>
    <p:sldLayoutId id="2147483729" r:id="rId23"/>
    <p:sldLayoutId id="2147483730" r:id="rId24"/>
    <p:sldLayoutId id="2147483731" r:id="rId25"/>
    <p:sldLayoutId id="2147483732" r:id="rId26"/>
    <p:sldLayoutId id="2147483733" r:id="rId27"/>
    <p:sldLayoutId id="2147483734" r:id="rId28"/>
    <p:sldLayoutId id="2147483735" r:id="rId29"/>
    <p:sldLayoutId id="2147483736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24">
          <p15:clr>
            <a:srgbClr val="E46962"/>
          </p15:clr>
        </p15:guide>
        <p15:guide id="2" orient="horz" pos="124">
          <p15:clr>
            <a:srgbClr val="E46962"/>
          </p15:clr>
        </p15:guide>
        <p15:guide id="3" pos="5636">
          <p15:clr>
            <a:srgbClr val="E46962"/>
          </p15:clr>
        </p15:guide>
        <p15:guide id="4" orient="horz" pos="3116">
          <p15:clr>
            <a:srgbClr val="E46962"/>
          </p15:clr>
        </p15:guide>
        <p15:guide id="5" pos="1296">
          <p15:clr>
            <a:srgbClr val="E46962"/>
          </p15:clr>
        </p15:guide>
        <p15:guide id="6" pos="446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jpg"/><Relationship Id="rId4" Type="http://schemas.openxmlformats.org/officeDocument/2006/relationships/image" Target="../media/image22.jpg"/><Relationship Id="rId5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92"/>
          <p:cNvSpPr txBox="1"/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Automated Plant Caretaker </a:t>
            </a:r>
            <a:endParaRPr/>
          </a:p>
        </p:txBody>
      </p:sp>
      <p:sp>
        <p:nvSpPr>
          <p:cNvPr id="667" name="Google Shape;667;p92"/>
          <p:cNvSpPr txBox="1"/>
          <p:nvPr>
            <p:ph idx="2" type="subTitle"/>
          </p:nvPr>
        </p:nvSpPr>
        <p:spPr>
          <a:xfrm>
            <a:off x="197375" y="2171250"/>
            <a:ext cx="39867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 Gonzalez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 Wagner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Cade Wildes</a:t>
            </a:r>
            <a:endParaRPr/>
          </a:p>
        </p:txBody>
      </p:sp>
      <p:sp>
        <p:nvSpPr>
          <p:cNvPr id="668" name="Google Shape;668;p92"/>
          <p:cNvSpPr txBox="1"/>
          <p:nvPr>
            <p:ph idx="1" type="body"/>
          </p:nvPr>
        </p:nvSpPr>
        <p:spPr>
          <a:xfrm>
            <a:off x="196950" y="4737750"/>
            <a:ext cx="28947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/>
              <a:t>EGG1040 | Group Design Project | Group 5</a:t>
            </a:r>
            <a:endParaRPr sz="1000"/>
          </a:p>
        </p:txBody>
      </p:sp>
      <p:pic>
        <p:nvPicPr>
          <p:cNvPr descr="Blue and green wave pattern. " id="669" name="Google Shape;669;p92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4437578" y="2171250"/>
            <a:ext cx="4509600" cy="2775600"/>
          </a:xfrm>
          <a:prstGeom prst="round2DiagRect">
            <a:avLst>
              <a:gd fmla="val 16667" name="adj1"/>
              <a:gd fmla="val 0" name="adj2"/>
            </a:avLst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Sustainability Analysis</a:t>
            </a:r>
            <a:endParaRPr/>
          </a:p>
        </p:txBody>
      </p:sp>
      <p:sp>
        <p:nvSpPr>
          <p:cNvPr id="741" name="Google Shape;741;p101"/>
          <p:cNvSpPr txBox="1"/>
          <p:nvPr>
            <p:ph idx="1" type="body"/>
          </p:nvPr>
        </p:nvSpPr>
        <p:spPr>
          <a:xfrm>
            <a:off x="311700" y="1152475"/>
            <a:ext cx="641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Sustainable Engineering Goal 13 “Climate Action”</a:t>
            </a:r>
            <a:endParaRPr b="1" sz="13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Efficient</a:t>
            </a:r>
            <a:r>
              <a:rPr lang="en" sz="1300"/>
              <a:t> energy consumption-low power operation and reducing </a:t>
            </a:r>
            <a:r>
              <a:rPr lang="en" sz="1300"/>
              <a:t>unnecessary</a:t>
            </a:r>
            <a:r>
              <a:rPr lang="en" sz="1300"/>
              <a:t> pump operation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Reduced water usage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Climate change </a:t>
            </a:r>
            <a:r>
              <a:rPr lang="en" sz="1300"/>
              <a:t>adaptation</a:t>
            </a:r>
            <a:r>
              <a:rPr lang="en" sz="1300"/>
              <a:t>- adjust watering schedules based on </a:t>
            </a:r>
            <a:r>
              <a:rPr lang="en" sz="1300"/>
              <a:t>change of climate conditions, such as droughts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/>
              <a:t>Sustainable Engineering Goal 15 “Life on Land”</a:t>
            </a:r>
            <a:endParaRPr sz="13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Ecosystem Protection- protects biodiversity by keeping range of plants healthy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Improved soil health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Increased plant CO</a:t>
            </a:r>
            <a:r>
              <a:rPr baseline="-25000" lang="en" sz="1300"/>
              <a:t>2</a:t>
            </a:r>
            <a:r>
              <a:rPr lang="en" sz="1300"/>
              <a:t> consumption </a:t>
            </a:r>
            <a:r>
              <a:rPr lang="en" sz="1300"/>
              <a:t>with</a:t>
            </a:r>
            <a:r>
              <a:rPr lang="en" sz="1300"/>
              <a:t> increased plant health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742" name="Google Shape;742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4375" y="2860687"/>
            <a:ext cx="1700349" cy="1708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3" name="Google Shape;743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4375" y="1152476"/>
            <a:ext cx="1700350" cy="17081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Sustainability Analysis cont.</a:t>
            </a:r>
            <a:endParaRPr/>
          </a:p>
        </p:txBody>
      </p:sp>
      <p:sp>
        <p:nvSpPr>
          <p:cNvPr id="749" name="Google Shape;749;p102"/>
          <p:cNvSpPr txBox="1"/>
          <p:nvPr>
            <p:ph idx="1" type="body"/>
          </p:nvPr>
        </p:nvSpPr>
        <p:spPr>
          <a:xfrm>
            <a:off x="256650" y="14749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Sustainable Engineering Goal 9 “Industry, Innovation, and Infrastructure”</a:t>
            </a:r>
            <a:endParaRPr b="1" sz="13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Technological innovation which can drive economic growth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Production, distribution, and maintenance can create jobs in multiple industries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/>
              <a:t>Sustainable Engineering Goal 11: “Sustainable Cities and Communities”</a:t>
            </a:r>
            <a:endParaRPr b="1" sz="13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Green space health- improved air quality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Climate change armor- biodiversity helps cities fight climate change better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/>
              <a:t>Sustainable Engineering 12: “Responsible Consumption and Production”</a:t>
            </a:r>
            <a:endParaRPr b="1" sz="13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Efficient resource consumption- optimized water and energy usage minimize environmental impact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Promotes sustainable lifestyle- can encourage people to use more sustainable practices</a:t>
            </a:r>
            <a:endParaRPr sz="1300"/>
          </a:p>
        </p:txBody>
      </p:sp>
      <p:pic>
        <p:nvPicPr>
          <p:cNvPr id="750" name="Google Shape;750;p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7188" y="445025"/>
            <a:ext cx="1119399" cy="111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1" name="Google Shape;751;p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7200" y="1564413"/>
            <a:ext cx="1119375" cy="111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2" name="Google Shape;752;p10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87200" y="2683772"/>
            <a:ext cx="1119375" cy="1119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Bill of Materials</a:t>
            </a:r>
            <a:endParaRPr/>
          </a:p>
        </p:txBody>
      </p:sp>
      <p:sp>
        <p:nvSpPr>
          <p:cNvPr id="758" name="Google Shape;758;p10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9" name="Google Shape;759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425" y="1042637"/>
            <a:ext cx="7499156" cy="3636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Implementation </a:t>
            </a:r>
            <a:endParaRPr/>
          </a:p>
        </p:txBody>
      </p:sp>
      <p:sp>
        <p:nvSpPr>
          <p:cNvPr id="765" name="Google Shape;765;p104"/>
          <p:cNvSpPr txBox="1"/>
          <p:nvPr>
            <p:ph idx="1" type="body"/>
          </p:nvPr>
        </p:nvSpPr>
        <p:spPr>
          <a:xfrm>
            <a:off x="311700" y="1152475"/>
            <a:ext cx="4927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Greenhouses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Outdoor landscaping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Indoor house plants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Retail stores with large amounts of plants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766" name="Google Shape;766;p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3325" y="2450638"/>
            <a:ext cx="3177325" cy="211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Takeaways</a:t>
            </a:r>
            <a:endParaRPr/>
          </a:p>
        </p:txBody>
      </p:sp>
      <p:sp>
        <p:nvSpPr>
          <p:cNvPr id="772" name="Google Shape;772;p1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Improved working in groups and delegating tasks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Troubleshooting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Problem solving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Communicating effectively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Time management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773" name="Google Shape;773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0288" y="2701223"/>
            <a:ext cx="6163426" cy="244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93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400"/>
              <a:t>Problem statement:</a:t>
            </a:r>
            <a:r>
              <a:rPr lang="en" sz="6400"/>
              <a:t> </a:t>
            </a:r>
            <a:endParaRPr sz="6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200"/>
              <a:t>Many plants receive improper watering &amp; care due to negligence, lack of knowledge, and lack of time. </a:t>
            </a:r>
            <a:br>
              <a:rPr lang="en" sz="5200"/>
            </a:br>
            <a:endParaRPr sz="5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400"/>
              <a:t>Requirements:</a:t>
            </a:r>
            <a:endParaRPr b="1" sz="6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200"/>
              <a:t>Reservoir Size 0.5L+ -</a:t>
            </a:r>
            <a:r>
              <a:rPr lang="en" sz="5200"/>
              <a:t> This allows even plants that need large quantities of water to survive for a few days.</a:t>
            </a:r>
            <a:endParaRPr sz="5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200"/>
              <a:t>Only user input is refilling water -</a:t>
            </a:r>
            <a:r>
              <a:rPr lang="en" sz="5200"/>
              <a:t> Minimizes the amount of work put in by the user.</a:t>
            </a:r>
            <a:endParaRPr sz="5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200"/>
              <a:t>Adjustable Flow Rate -</a:t>
            </a:r>
            <a:r>
              <a:rPr lang="en" sz="5200"/>
              <a:t> Variable depending on what type of plant it is and how much water it needs.</a:t>
            </a:r>
            <a:endParaRPr sz="5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200"/>
              <a:t>Able to last a year without maintenance -</a:t>
            </a:r>
            <a:r>
              <a:rPr lang="en" sz="5200"/>
              <a:t> Means the user won’t </a:t>
            </a:r>
            <a:r>
              <a:rPr lang="en" sz="5200"/>
              <a:t>have</a:t>
            </a:r>
            <a:r>
              <a:rPr lang="en" sz="5200"/>
              <a:t> to waste time repairing the machine.</a:t>
            </a:r>
            <a:endParaRPr sz="5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200"/>
              <a:t>Soil moisture detection -</a:t>
            </a:r>
            <a:r>
              <a:rPr lang="en" sz="5200"/>
              <a:t> Allows the machine to adjust watering amount based on the amount of moisture in the soil.</a:t>
            </a:r>
            <a:endParaRPr sz="5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200"/>
              <a:t>Last 1 week without refill -</a:t>
            </a:r>
            <a:r>
              <a:rPr lang="en" sz="5200"/>
              <a:t> If the reservoir needs to be refilled too often, it could end up being more difficult than simply watering the plant manually.</a:t>
            </a:r>
            <a:endParaRPr sz="5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84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675" name="Google Shape;675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Requirements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Stakeholders</a:t>
            </a:r>
            <a:endParaRPr/>
          </a:p>
        </p:txBody>
      </p:sp>
      <p:sp>
        <p:nvSpPr>
          <p:cNvPr id="681" name="Google Shape;681;p94"/>
          <p:cNvSpPr txBox="1"/>
          <p:nvPr>
            <p:ph idx="1" type="body"/>
          </p:nvPr>
        </p:nvSpPr>
        <p:spPr>
          <a:xfrm>
            <a:off x="426025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Main Stakeholders</a:t>
            </a:r>
            <a:endParaRPr b="1" sz="16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People traveling for work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People physically unable to perform tasks due to disabilities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People who trouble to remember to keep up with plant care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Retail companies who have large amounts of plants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682" name="Google Shape;682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5450" y="1682575"/>
            <a:ext cx="3036851" cy="202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3" name="Google Shape;683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8075" y="2635225"/>
            <a:ext cx="3813924" cy="21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Concepts</a:t>
            </a:r>
            <a:endParaRPr/>
          </a:p>
        </p:txBody>
      </p:sp>
      <p:sp>
        <p:nvSpPr>
          <p:cNvPr id="689" name="Google Shape;689;p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CONCEPT ONE:</a:t>
            </a:r>
            <a:endParaRPr b="1"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A mechanically operated watering device making use of a metal clip to hand device and water tubing to deliver water to the plant.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/>
              <a:t>CONCEPT TWO:</a:t>
            </a:r>
            <a:endParaRPr b="1"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Battery powered pump based design that automatically waters the plant.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/>
              <a:t>CONCEPT THREE:</a:t>
            </a:r>
            <a:endParaRPr b="1"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Solar powered pump design to increase battery life for the automatic waterer.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/>
              <a:t>FINAL CONCEPT: </a:t>
            </a:r>
            <a:endParaRPr b="1"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/>
              <a:t>A combination of the 3, battery operated automatic waterer with the addition of a moisture sensor to detect whether or not the plant needs water.</a:t>
            </a:r>
            <a:endParaRPr sz="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Prototyping</a:t>
            </a:r>
            <a:endParaRPr/>
          </a:p>
        </p:txBody>
      </p:sp>
      <p:sp>
        <p:nvSpPr>
          <p:cNvPr id="695" name="Google Shape;695;p96"/>
          <p:cNvSpPr txBox="1"/>
          <p:nvPr>
            <p:ph idx="1" type="body"/>
          </p:nvPr>
        </p:nvSpPr>
        <p:spPr>
          <a:xfrm>
            <a:off x="91475" y="1120875"/>
            <a:ext cx="6585600" cy="3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8"/>
              <a:t>Original Design</a:t>
            </a:r>
            <a:endParaRPr b="1" sz="1308"/>
          </a:p>
          <a:p>
            <a:pPr indent="-311665" lvl="0" marL="457200" rtl="0" algn="l">
              <a:spcBef>
                <a:spcPts val="1200"/>
              </a:spcBef>
              <a:spcAft>
                <a:spcPts val="0"/>
              </a:spcAft>
              <a:buSzPts val="1308"/>
              <a:buChar char="●"/>
            </a:pPr>
            <a:r>
              <a:rPr lang="en" sz="1308"/>
              <a:t>Solar panel to charge external battery source, which powers water pump placed in reservoir </a:t>
            </a:r>
            <a:endParaRPr sz="1308"/>
          </a:p>
          <a:p>
            <a:pPr indent="-311665" lvl="0" marL="457200" rtl="0" algn="l"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en" sz="1308"/>
              <a:t>Controlled by </a:t>
            </a:r>
            <a:r>
              <a:rPr lang="en" sz="1308"/>
              <a:t>Raspberry</a:t>
            </a:r>
            <a:r>
              <a:rPr lang="en" sz="1308"/>
              <a:t> Pi 4</a:t>
            </a:r>
            <a:endParaRPr sz="1308"/>
          </a:p>
          <a:p>
            <a:pPr indent="-311665" lvl="0" marL="457200" rtl="0" algn="l"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en" sz="1308"/>
              <a:t>Stored in watertight container</a:t>
            </a:r>
            <a:endParaRPr sz="1308"/>
          </a:p>
          <a:p>
            <a:pPr indent="-311665" lvl="0" marL="457200" rtl="0" algn="l"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en" sz="1308"/>
              <a:t>1L reservoir</a:t>
            </a:r>
            <a:endParaRPr sz="1308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8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8"/>
              <a:t>Adjustments</a:t>
            </a:r>
            <a:endParaRPr b="1" sz="1308"/>
          </a:p>
          <a:p>
            <a:pPr indent="-311665" lvl="0" marL="457200" rtl="0" algn="l">
              <a:spcBef>
                <a:spcPts val="1200"/>
              </a:spcBef>
              <a:spcAft>
                <a:spcPts val="0"/>
              </a:spcAft>
              <a:buSzPts val="1308"/>
              <a:buChar char="●"/>
            </a:pPr>
            <a:r>
              <a:rPr lang="en" sz="1308"/>
              <a:t>Budgeting reasons caused us to switch to a 9V battery as our power source</a:t>
            </a:r>
            <a:endParaRPr sz="1308"/>
          </a:p>
          <a:p>
            <a:pPr indent="-311665" lvl="0" marL="457200" rtl="0" algn="l">
              <a:spcBef>
                <a:spcPts val="0"/>
              </a:spcBef>
              <a:spcAft>
                <a:spcPts val="0"/>
              </a:spcAft>
              <a:buSzPts val="1308"/>
              <a:buChar char="●"/>
            </a:pPr>
            <a:r>
              <a:rPr lang="en" sz="1308"/>
              <a:t>Added relay to protect against excessive current flow</a:t>
            </a:r>
            <a:endParaRPr sz="1308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8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575"/>
          </a:p>
        </p:txBody>
      </p:sp>
      <p:pic>
        <p:nvPicPr>
          <p:cNvPr id="696" name="Google Shape;696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4662" y="3574548"/>
            <a:ext cx="2789323" cy="1568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9162" y="196450"/>
            <a:ext cx="2320349" cy="287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703" name="Google Shape;703;p9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In the </a:t>
            </a:r>
            <a:r>
              <a:rPr lang="en" sz="1300"/>
              <a:t>Raspberry</a:t>
            </a:r>
            <a:r>
              <a:rPr lang="en" sz="1300"/>
              <a:t> Pi-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Through the Arduino IDE- Run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//to see if the raspberry pi is connected to the Arduino </a:t>
            </a:r>
            <a:r>
              <a:rPr lang="en" sz="1300"/>
              <a:t>controller</a:t>
            </a:r>
            <a:r>
              <a:rPr lang="en" sz="1300"/>
              <a:t>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704" name="Google Shape;704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028" y="2238426"/>
            <a:ext cx="4116972" cy="257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5" name="Google Shape;705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6825" y="2283525"/>
            <a:ext cx="2969273" cy="24815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31884"/>
              <a:buFont typeface="Arial"/>
              <a:buNone/>
            </a:pPr>
            <a:r>
              <a:rPr lang="en"/>
              <a:t>Testing Soil Sensor </a:t>
            </a:r>
            <a:endParaRPr/>
          </a:p>
        </p:txBody>
      </p:sp>
      <p:sp>
        <p:nvSpPr>
          <p:cNvPr id="711" name="Google Shape;711;p9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12" name="Google Shape;712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488" y="1152475"/>
            <a:ext cx="3131813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9999" y="1152477"/>
            <a:ext cx="2562303" cy="3416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4" name="Google Shape;714;p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3300" y="1152475"/>
            <a:ext cx="25623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Testing 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Adjustable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 Flow Rate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20" name="Google Shape;720;p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721" name="Google Shape;721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1200" y="911175"/>
            <a:ext cx="3995424" cy="423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8386" y="1202350"/>
            <a:ext cx="2270625" cy="318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3" name="Google Shape;723;p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04774" y="1152475"/>
            <a:ext cx="2399022" cy="3198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Prototype</a:t>
            </a:r>
            <a:endParaRPr/>
          </a:p>
        </p:txBody>
      </p:sp>
      <p:sp>
        <p:nvSpPr>
          <p:cNvPr id="729" name="Google Shape;729;p10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Our final prototype ended up meeting all of our design requirements effectively. Our reservoir is 1L and will be easily able to water most plants for over a week. The device can set the moisture </a:t>
            </a:r>
            <a:r>
              <a:rPr lang="en" sz="1300"/>
              <a:t>level</a:t>
            </a:r>
            <a:r>
              <a:rPr lang="en" sz="1300"/>
              <a:t> of the dirt to anything desired, and send in as much water that is needed to retain that moisture value.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Reservoir Size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Refill Time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Adjustable Flow Rate/Moisture Level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Maintenance as long as possible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Minimal User Input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Long maintenance period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/>
              <a:t> </a:t>
            </a:r>
            <a:endParaRPr sz="1300"/>
          </a:p>
        </p:txBody>
      </p:sp>
      <p:pic>
        <p:nvPicPr>
          <p:cNvPr descr="a green check mark with a white border on a white background . (Provided by Tenor)" id="730" name="Google Shape;730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4425" y="1954222"/>
            <a:ext cx="352425" cy="3553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een check mark with a white border on a white background . (Provided by Tenor)" id="731" name="Google Shape;731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200" y="2309522"/>
            <a:ext cx="352425" cy="3553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een check mark with a white border on a white background . (Provided by Tenor)" id="732" name="Google Shape;732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4800" y="2624172"/>
            <a:ext cx="352425" cy="3553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een check mark with a white border on a white background . (Provided by Tenor)" id="733" name="Google Shape;733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0550" y="3027672"/>
            <a:ext cx="352425" cy="3553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een check mark with a white border on a white background . (Provided by Tenor)" id="734" name="Google Shape;734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6838" y="3382972"/>
            <a:ext cx="352425" cy="3553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een check mark with a white border on a white background . (Provided by Tenor)" id="735" name="Google Shape;735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513" y="3738272"/>
            <a:ext cx="352425" cy="355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cience Presentation">
  <a:themeElements>
    <a:clrScheme name="Simple Light">
      <a:dk1>
        <a:srgbClr val="005088"/>
      </a:dk1>
      <a:lt1>
        <a:srgbClr val="F3F0DF"/>
      </a:lt1>
      <a:dk2>
        <a:srgbClr val="121212"/>
      </a:dk2>
      <a:lt2>
        <a:srgbClr val="D0E0E3"/>
      </a:lt2>
      <a:accent1>
        <a:srgbClr val="11CAA0"/>
      </a:accent1>
      <a:accent2>
        <a:srgbClr val="6D6D6B"/>
      </a:accent2>
      <a:accent3>
        <a:srgbClr val="FFFFFF"/>
      </a:accent3>
      <a:accent4>
        <a:srgbClr val="656839"/>
      </a:accent4>
      <a:accent5>
        <a:srgbClr val="774936"/>
      </a:accent5>
      <a:accent6>
        <a:srgbClr val="C492B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roup/Class Project #1">
  <a:themeElements>
    <a:clrScheme name="Simple Light">
      <a:dk1>
        <a:srgbClr val="000000"/>
      </a:dk1>
      <a:lt1>
        <a:srgbClr val="D2DE9C"/>
      </a:lt1>
      <a:dk2>
        <a:srgbClr val="F3DFA5"/>
      </a:dk2>
      <a:lt2>
        <a:srgbClr val="DBEFF1"/>
      </a:lt2>
      <a:accent1>
        <a:srgbClr val="FD5E48"/>
      </a:accent1>
      <a:accent2>
        <a:srgbClr val="E6C2D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58C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